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2" r:id="rId6"/>
    <p:sldId id="260" r:id="rId7"/>
    <p:sldId id="264" r:id="rId8"/>
    <p:sldId id="265" r:id="rId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7" autoAdjust="0"/>
  </p:normalViewPr>
  <p:slideViewPr>
    <p:cSldViewPr>
      <p:cViewPr varScale="1">
        <p:scale>
          <a:sx n="91" d="100"/>
          <a:sy n="91" d="100"/>
        </p:scale>
        <p:origin x="124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F8F-9FEE-4D60-9626-1DC48B585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07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9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78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5931-1F01-44C2-AE94-F9B21AF1D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99D3-AE44-4BDA-A347-A4050423C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E662-8C2D-4714-B2E8-E4A1A5B8AB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1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90E-0FF2-4A81-898C-9EBC2AC67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7BD0-32DF-427E-9756-F8EF23A47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DBD8-4379-4399-8344-B8D7ACF25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E88-51E4-4EA4-88DF-D91611194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4088-F302-4343-97F4-1652843EC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1C91-D629-419B-AA51-E48E4CF07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46CD-AE69-47FD-ACC5-AB875E8BA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1640" y="1628800"/>
            <a:ext cx="5769496" cy="1447800"/>
          </a:xfrm>
        </p:spPr>
        <p:txBody>
          <a:bodyPr/>
          <a:lstStyle/>
          <a:p>
            <a:pPr algn="ctr"/>
            <a:r>
              <a:rPr lang="en-US" dirty="0" smtClean="0"/>
              <a:t>Frogger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03748" y="3717032"/>
            <a:ext cx="3825280" cy="108012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by</a:t>
            </a:r>
          </a:p>
          <a:p>
            <a:pPr algn="ctr"/>
            <a:r>
              <a:rPr lang="en-US" sz="2000" dirty="0" smtClean="0"/>
              <a:t>Team Bajic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Who is team Bajic?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1619672" y="2661568"/>
            <a:ext cx="63246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Evgeni </a:t>
            </a:r>
            <a:r>
              <a:rPr lang="en-US" sz="2000" dirty="0" smtClean="0"/>
              <a:t>Yorgakiev (Evgeni.Yorgakiev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Gabriela Geneva (Gabbs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Valentin Kolev (valentinkolev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Valentin Mihov (Zenith)</a:t>
            </a:r>
          </a:p>
          <a:p>
            <a:r>
              <a:rPr lang="en-US" sz="2000" dirty="0" smtClean="0"/>
              <a:t>Zdravko </a:t>
            </a:r>
            <a:r>
              <a:rPr lang="en-US" sz="2000" dirty="0" smtClean="0"/>
              <a:t>Georgiev (IceElementor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What is Frogger?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2661568"/>
            <a:ext cx="6324600" cy="3962400"/>
          </a:xfrm>
        </p:spPr>
        <p:txBody>
          <a:bodyPr/>
          <a:lstStyle/>
          <a:p>
            <a:r>
              <a:rPr lang="en-US" sz="2000" dirty="0" smtClean="0"/>
              <a:t>Fun game</a:t>
            </a:r>
            <a:r>
              <a:rPr lang="en-US" sz="2000" dirty="0" smtClean="0"/>
              <a:t>, where you take control of a frog</a:t>
            </a:r>
          </a:p>
          <a:p>
            <a:r>
              <a:rPr lang="en-US" sz="2000" dirty="0" smtClean="0"/>
              <a:t>The goal is to cross to the other side safely</a:t>
            </a:r>
          </a:p>
          <a:p>
            <a:r>
              <a:rPr lang="en-US" sz="2000" dirty="0" smtClean="0"/>
              <a:t>Highscores and different levels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852936"/>
            <a:ext cx="3384376" cy="8382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484784"/>
            <a:ext cx="6347713" cy="1320800"/>
          </a:xfrm>
        </p:spPr>
        <p:txBody>
          <a:bodyPr/>
          <a:lstStyle/>
          <a:p>
            <a:r>
              <a:rPr lang="en-US" dirty="0" smtClean="0"/>
              <a:t>How does it all fit together?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2564904"/>
            <a:ext cx="63246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Evgeni </a:t>
            </a:r>
            <a:r>
              <a:rPr lang="en-US" sz="2000" dirty="0" smtClean="0"/>
              <a:t>– core architecture and design, </a:t>
            </a:r>
            <a:r>
              <a:rPr lang="en-US" sz="2000" dirty="0" smtClean="0"/>
              <a:t>levels</a:t>
            </a:r>
          </a:p>
          <a:p>
            <a:r>
              <a:rPr lang="en-US" sz="2000" dirty="0"/>
              <a:t>Gabriela – save/load, highscores, pop-ups, </a:t>
            </a:r>
            <a:r>
              <a:rPr lang="en-US" sz="2000" dirty="0" smtClean="0"/>
              <a:t>levels</a:t>
            </a:r>
          </a:p>
          <a:p>
            <a:r>
              <a:rPr lang="en-US" sz="2000" dirty="0"/>
              <a:t>Valentin K. – initial, pause and highscores </a:t>
            </a:r>
            <a:r>
              <a:rPr lang="en-US" sz="2000" dirty="0" smtClean="0"/>
              <a:t>menus</a:t>
            </a:r>
            <a:endParaRPr lang="en-US" sz="2000" dirty="0" smtClean="0"/>
          </a:p>
          <a:p>
            <a:r>
              <a:rPr lang="en-US" sz="2000" dirty="0" smtClean="0"/>
              <a:t>Valentin M. – sprites and </a:t>
            </a:r>
            <a:r>
              <a:rPr lang="en-US" sz="2000" dirty="0" smtClean="0"/>
              <a:t>textures, water rows</a:t>
            </a:r>
            <a:endParaRPr lang="en-US" sz="2000" dirty="0"/>
          </a:p>
          <a:p>
            <a:r>
              <a:rPr lang="en-US" sz="2000" dirty="0" smtClean="0"/>
              <a:t>Zdravko </a:t>
            </a:r>
            <a:r>
              <a:rPr lang="en-US" sz="2000" dirty="0" smtClean="0"/>
              <a:t>– win </a:t>
            </a:r>
            <a:r>
              <a:rPr lang="en-US" sz="2000" dirty="0" smtClean="0"/>
              <a:t>condition, level </a:t>
            </a:r>
            <a:r>
              <a:rPr lang="en-US" sz="2000" dirty="0" smtClean="0"/>
              <a:t>progressing</a:t>
            </a:r>
          </a:p>
          <a:p>
            <a:endParaRPr lang="en-US" sz="2000" dirty="0" smtClean="0"/>
          </a:p>
          <a:p>
            <a:r>
              <a:rPr lang="en-US" sz="2000" dirty="0" smtClean="0"/>
              <a:t>All – Refactoring, bugfixes and helping each other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2852936"/>
            <a:ext cx="3247256" cy="8382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2852936"/>
            <a:ext cx="2527176" cy="8382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994</TotalTime>
  <Words>129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Frogger</vt:lpstr>
      <vt:lpstr>Who is team Bajic?</vt:lpstr>
      <vt:lpstr>What is Frogger?</vt:lpstr>
      <vt:lpstr>Demonstration</vt:lpstr>
      <vt:lpstr>How does it all fit together?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Tamagotchi Buddy</dc:title>
  <dc:creator>Gab</dc:creator>
  <cp:keywords/>
  <cp:lastModifiedBy>Gab</cp:lastModifiedBy>
  <cp:revision>34</cp:revision>
  <cp:lastPrinted>1601-01-01T00:00:00Z</cp:lastPrinted>
  <dcterms:created xsi:type="dcterms:W3CDTF">2015-10-05T11:24:45Z</dcterms:created>
  <dcterms:modified xsi:type="dcterms:W3CDTF">2015-11-11T15:34:48Z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