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>
      <a:defRPr lang="ja-JP"/>
    </a:defPPr>
    <a:lvl1pPr defTabSz="914400" eaLnBrk="1" hangingPunct="1" latinLnBrk="0" lvl="0" marL="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7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4" Type="http://schemas.openxmlformats.org/officeDocument/2006/relationships/slide" Target="slides/slide20.xml"/><Relationship Id="rId23" Type="http://schemas.openxmlformats.org/officeDocument/2006/relationships/slide" Target="slides/slide3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3" Type="http://schemas.openxmlformats.org/officeDocument/2006/relationships/slide" Target="slides/slide10.xml"/><Relationship Id="rId12" Type="http://schemas.openxmlformats.org/officeDocument/2006/relationships/slide" Target="slides/slide2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9" Type="http://schemas.openxmlformats.org/officeDocument/2006/relationships/slide" Target="slides/slide16.xml"/><Relationship Id="rId18" Type="http://schemas.openxmlformats.org/officeDocument/2006/relationships/slide" Target="slides/slide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42f4562c3743d97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42f4562c3743d9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f4562c3743d97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42f4562c3743d97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f4562c3743d97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42f4562c3743d97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f4562c3743d97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42f4562c3743d97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f4562c3743d97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42f4562c3743d97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f4562c3743d97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f4562c3743d97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f4562c3743d97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2f4562c3743d97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f4562c3743d97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42f4562c3743d97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f4562c3743d97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42f4562c3743d97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2f4562c3743d97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42f4562c3743d97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f4562c3743d97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2f4562c3743d97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42f4562c3743d97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42f4562c3743d97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f4562c3743d97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42f4562c3743d97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2f4562c3743d97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42f4562c3743d97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2f4562c3743d97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42f4562c3743d97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42f4562c3743d97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42f4562c3743d97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42f4562c3743d97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42f4562c3743d97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42f4562c3743d97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42f4562c3743d97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f4562c3743d97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42f4562c3743d97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2f4562c3743d97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42f4562c3743d97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f4562c3743d97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42f4562c3743d97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A6D9E-575E-4F45-87C5-2D993CD8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490B34-1A26-49AF-A072-2CA13DDCF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マスター字幕の書式設定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531F6-2D1D-4EC3-96E5-A3E112DB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68F7B-B220-45A9-9AA8-40A2EE57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E61F5-BE8C-49F4-8089-6D81E58D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4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117AE-67CF-46F4-A14C-FC8FE95A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28BE82-06CC-4DA1-948F-EBCAF9011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48B2F-8E9D-4D62-B9FB-D4FC9E99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AC6C9-BCBD-4503-8DB2-5CD70674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C40DC-0850-4852-AA5B-77B1EB9A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75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3CEBD3-4780-4CD5-BFF9-8910CEB41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EF9749-451B-4B98-B5C7-501DB5E59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BE897-CF9C-4E09-91EB-A31FE2E6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EC4F9-DA40-4042-B2FF-6A034A42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948D9-93F5-4E71-B7B6-BD2F46F3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8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2C966-D6FB-456F-9BB6-E321FB84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CB21CF-BD1D-4306-91ED-FDC37DA1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B20E8-4740-4D38-82E1-0280C238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0779C-33BA-4E58-BEFC-B92D72B3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20270-5B01-465A-884B-FAB136F5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82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80C4A-A8BE-4258-9E69-FCCDD93C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617E8-C700-4298-A15F-334C15C77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AB6CB8-D814-47F0-82D3-076A1E48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339FB3-8216-41C6-B62D-D4A4A2F8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2C2C4-89DC-4C9C-A7A8-C199FD4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8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A1B15-5F69-4CC5-B12C-6C8EB63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47FD30-2CE6-4221-AD62-4D2CD6075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DBF25F-F9F4-477A-9D95-CA6B932B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5C2F5C-7797-4DD0-9600-D084BFB8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6CA09D-F751-4CB2-940F-97B6E341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9E4B11-B4FE-44E4-9A59-B13D541C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07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6DCE2-8760-4B23-BD22-1102DB94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0F89D3-76C9-4EEA-9D1D-1366A55D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B45D65-C643-4FF1-B227-B433D3AA5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CE6FCB-527B-4465-9FEC-9789A85BA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26118A-ADDA-498A-AEC9-080E1A55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318828-B6B3-40A6-867A-B6E6F342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52090B-7FEC-4179-BA63-F7903E5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170540-D634-4883-B179-013DB57A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65845-437E-4036-9852-20E20738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B5B46F-DDDC-4D85-BC75-BDF41E2C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C9191B-2559-4789-A789-3D6A3014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5FF9AA-72B8-4572-A8BD-C44219A2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7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317AF3-ECFE-4F7F-9A0D-DBBAD9CF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17EA3B-93D1-42E2-8B6A-A56F1A09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DC44C2-CA57-4767-8F93-AEF539A3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90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071D-5D4E-48A3-9C15-470F86C6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E0588-800F-42F4-B282-1F53B226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0954B0-9B3B-4D8A-A3ED-A84B650B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891EC5-C564-4CEA-8136-69852578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417ABA-253B-4817-8036-7B159850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9F6471-1F0D-486D-884F-BE8ACB91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E0533-BFF8-4BE0-92D1-B4A6FB82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DA8DA5-89F7-4219-8034-5D4C97B0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79BB57-0A7E-45EC-98BE-1CF372DD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7B2F7E-57DA-4CB8-95AC-E9F8D330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5D4270-7D1C-4A66-B570-85DFB9D9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863A16-BE68-4041-A3E4-434CA64D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21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1E33E6-0A05-4C30-B1EB-6A5D9D8E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1E8242-30AC-45D9-A58E-D1032993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2E481-40BC-4F80-8C33-A8379D9A4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5DFE-3478-4EB6-8700-63135F8CAE13}" type="datetimeFigureOut">
              <a:rPr kumimoji="1" lang="ja-JP" altLang="en-US" smtClean="0"/>
              <a:t>2018/4/21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D0352-81A7-4DF0-8079-32F0FCAB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D393C-2361-4CF9-865C-1736AB1AF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BC4C-8708-4E13-875D-4FD65A3C4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44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ECA03-2A17-4F04-B678-4BC145131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5EFBF4-9B56-48A1-A110-9D4F8087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76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1463C1CE-5698-4F11-B4FF-F1585005A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3024" y="2168542"/>
            <a:ext cx="3410125" cy="252091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0B5B67-EDAB-4F89-99E7-26189DB76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4604" y="2168541"/>
            <a:ext cx="3410125" cy="252091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F338B1B-D7EA-4A26-8405-A1A8EF907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2" y="3897994"/>
            <a:ext cx="323867" cy="3429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3B9A0F-489E-436E-9BA5-2C140EB4EE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99" y="5134063"/>
            <a:ext cx="323867" cy="3492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C6B0B62-0E8C-4B43-BC0D-2674D47B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1" y="2639507"/>
            <a:ext cx="323867" cy="3429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FDB1C32-C017-479F-87AD-46A23787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47" y="1381019"/>
            <a:ext cx="323867" cy="3429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933FF1B-60CF-48C7-87B8-F3FB7B31E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47" y="5134063"/>
            <a:ext cx="323867" cy="3429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E522C-6B07-44E7-B5DD-A7B68CAD52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98" y="1374669"/>
            <a:ext cx="323867" cy="349268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2326DE-6B24-4D31-88B5-971D15F2D42B}"/>
              </a:ext>
            </a:extLst>
          </p:cNvPr>
          <p:cNvCxnSpPr>
            <a:cxnSpLocks/>
          </p:cNvCxnSpPr>
          <p:nvPr/>
        </p:nvCxnSpPr>
        <p:spPr>
          <a:xfrm>
            <a:off x="8558014" y="1071563"/>
            <a:ext cx="0" cy="472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B2ABEB-BFF1-4BC6-B2CD-421094D079D9}"/>
              </a:ext>
            </a:extLst>
          </p:cNvPr>
          <p:cNvSpPr txBox="1"/>
          <p:nvPr/>
        </p:nvSpPr>
        <p:spPr>
          <a:xfrm>
            <a:off x="8160308" y="70223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STOP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A948D6-A435-48C4-ADD9-B78BD48CC596}"/>
              </a:ext>
            </a:extLst>
          </p:cNvPr>
          <p:cNvSpPr txBox="1"/>
          <p:nvPr/>
        </p:nvSpPr>
        <p:spPr>
          <a:xfrm>
            <a:off x="8162510" y="580072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STOP</a:t>
            </a:r>
            <a:endParaRPr kumimoji="1" lang="ja-JP" altLang="en-US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A16643C-8D49-454B-8AC3-08527061D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94" y="246740"/>
            <a:ext cx="323116" cy="3414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0AAE2C8-8441-4ADB-8146-8DF8FF637E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7494" y="634788"/>
            <a:ext cx="323116" cy="347502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3B090D-FB50-4E4C-9343-F9B21AA7F4CF}"/>
              </a:ext>
            </a:extLst>
          </p:cNvPr>
          <p:cNvSpPr txBox="1"/>
          <p:nvPr/>
        </p:nvSpPr>
        <p:spPr>
          <a:xfrm>
            <a:off x="860610" y="64373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…</a:t>
            </a:r>
            <a:r>
              <a:rPr kumimoji="1" lang="ja-JP" altLang="en-US" sz="1600" dirty="0"/>
              <a:t>ウイングマン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E66F2F-4364-42C1-B466-138CAF8F9FCC}"/>
              </a:ext>
            </a:extLst>
          </p:cNvPr>
          <p:cNvSpPr txBox="1"/>
          <p:nvPr/>
        </p:nvSpPr>
        <p:spPr>
          <a:xfrm>
            <a:off x="860609" y="24674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…</a:t>
            </a:r>
            <a:r>
              <a:rPr lang="ja-JP" altLang="en-US" sz="1600" dirty="0"/>
              <a:t>ワイヤー</a:t>
            </a:r>
            <a:r>
              <a:rPr kumimoji="1" lang="ja-JP" altLang="en-US" sz="1600" dirty="0"/>
              <a:t>マン</a:t>
            </a:r>
          </a:p>
        </p:txBody>
      </p:sp>
    </p:spTree>
    <p:extLst>
      <p:ext uri="{BB962C8B-B14F-4D97-AF65-F5344CB8AC3E}">
        <p14:creationId xmlns:p14="http://schemas.microsoft.com/office/powerpoint/2010/main" val="6755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2863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09 L 0.24636 -0.002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-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4727 -0.0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4.375E-6 -3.33333E-6 L -0.01329 -3.33333E-6 C -0.01928 -3.33333E-6 -0.02657 -0.05115 -0.02657 -0.09236 L -0.02657 -0.1842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9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4.375E-6 4.07407E-6 L -0.01329 4.07407E-6 C -0.01928 4.07407E-6 -0.02657 0.05069 -0.02657 0.09213 L -0.02657 0.1842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5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253 0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7 0.18426 L 0.1944 0.181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-0.18426 L 0.1944 -0.181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3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1.875E-6 1.11111E-6 L -0.01341 1.11111E-6 C -0.0194 1.11111E-6 -0.02656 0.05046 -0.02656 0.0919 L -0.02656 0.183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919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1.875E-6 -1.11111E-6 L -0.01328 -1.11111E-6 C -0.0194 -1.11111E-6 -0.02656 -0.05 -0.02656 -0.09074 L -0.02656 -0.18079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 0 L 0.42018 0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1838 L 0.14362 0.18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13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-0.18079 L 0.14362 -0.179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>
            <p:ph idx="1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1463C1CE-5698-4F11-B4FF-F1585005A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3024" y="2168542"/>
            <a:ext cx="3410125" cy="252091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E0B5B67-EDAB-4F89-99E7-26189DB76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44604" y="2168541"/>
            <a:ext cx="3410125" cy="252091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F338B1B-D7EA-4A26-8405-A1A8EF907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2" y="3897994"/>
            <a:ext cx="323867" cy="3429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3B9A0F-489E-436E-9BA5-2C140EB4EE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99" y="5134063"/>
            <a:ext cx="323867" cy="34926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C6B0B62-0E8C-4B43-BC0D-2674D47B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1" y="2639507"/>
            <a:ext cx="323867" cy="3429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FDB1C32-C017-479F-87AD-46A23787C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47" y="1381019"/>
            <a:ext cx="323867" cy="3429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933FF1B-60CF-48C7-87B8-F3FB7B31E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47" y="5134063"/>
            <a:ext cx="323867" cy="3429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48E522C-6B07-44E7-B5DD-A7B68CAD52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51" y="1206385"/>
            <a:ext cx="323867" cy="349268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2326DE-6B24-4D31-88B5-971D15F2D42B}"/>
              </a:ext>
            </a:extLst>
          </p:cNvPr>
          <p:cNvCxnSpPr>
            <a:cxnSpLocks/>
          </p:cNvCxnSpPr>
          <p:nvPr/>
        </p:nvCxnSpPr>
        <p:spPr>
          <a:xfrm>
            <a:off x="8558014" y="1071563"/>
            <a:ext cx="0" cy="4729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B2ABEB-BFF1-4BC6-B2CD-421094D079D9}"/>
              </a:ext>
            </a:extLst>
          </p:cNvPr>
          <p:cNvSpPr txBox="1"/>
          <p:nvPr/>
        </p:nvSpPr>
        <p:spPr>
          <a:xfrm>
            <a:off x="8160308" y="70223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STOP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A948D6-A435-48C4-ADD9-B78BD48CC596}"/>
              </a:ext>
            </a:extLst>
          </p:cNvPr>
          <p:cNvSpPr txBox="1"/>
          <p:nvPr/>
        </p:nvSpPr>
        <p:spPr>
          <a:xfrm>
            <a:off x="8162510" y="580072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STOP</a:t>
            </a:r>
            <a:endParaRPr kumimoji="1" lang="ja-JP" altLang="en-US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A16643C-8D49-454B-8AC3-08527061D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94" y="246740"/>
            <a:ext cx="323116" cy="34140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0AAE2C8-8441-4ADB-8146-8DF8FF637EE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7494" y="634788"/>
            <a:ext cx="323116" cy="347502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3B090D-FB50-4E4C-9343-F9B21AA7F4CF}"/>
              </a:ext>
            </a:extLst>
          </p:cNvPr>
          <p:cNvSpPr txBox="1"/>
          <p:nvPr/>
        </p:nvSpPr>
        <p:spPr>
          <a:xfrm>
            <a:off x="860610" y="64373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…</a:t>
            </a:r>
            <a:r>
              <a:rPr kumimoji="1" lang="ja-JP" altLang="en-US" sz="1600" dirty="0"/>
              <a:t>ウイングマン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E66F2F-4364-42C1-B466-138CAF8F9FCC}"/>
              </a:ext>
            </a:extLst>
          </p:cNvPr>
          <p:cNvSpPr txBox="1"/>
          <p:nvPr/>
        </p:nvSpPr>
        <p:spPr>
          <a:xfrm>
            <a:off x="860609" y="24674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…</a:t>
            </a:r>
            <a:r>
              <a:rPr lang="ja-JP" altLang="en-US" sz="1600" dirty="0"/>
              <a:t>ワイヤー</a:t>
            </a:r>
            <a:r>
              <a:rPr kumimoji="1" lang="ja-JP" altLang="en-US" sz="1600" dirty="0"/>
              <a:t>マン</a:t>
            </a:r>
          </a:p>
        </p:txBody>
      </p:sp>
    </p:spTree>
    <p:extLst>
      <p:ext uri="{BB962C8B-B14F-4D97-AF65-F5344CB8AC3E}">
        <p14:creationId xmlns:p14="http://schemas.microsoft.com/office/powerpoint/2010/main" val="407107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0.2863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209 L 0.24636 -0.002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-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24727 -0.003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-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4.375E-6 -4.07407E-6 L -0.01328 -4.07407E-6 C -0.01927 -4.07407E-6 -0.02656 -0.05115 -0.02656 -0.09236 L -0.02656 -0.18426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9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.02591 0.02708 L -0.0207 0.02708 C -0.0418 0.02708 -0.06732 0.07754 -0.06732 0.11875 L -0.06732 0.21064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5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253 0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18426 L 0.1944 0.1812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1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-0.18426 L 0.19441 -0.181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13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1.875E-6 1.11111E-6 L -0.01341 1.11111E-6 C -0.0194 1.11111E-6 -0.02656 0.05046 -0.02656 0.0919 L -0.02656 0.183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919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0" presetClass="path" presetSubtype="0" accel="50000" decel="5000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-1.875E-6 -1.11111E-6 L -0.01328 -1.11111E-6 C -0.0194 -1.11111E-6 -0.02656 -0.05 -0.02656 -0.09074 L -0.02656 -0.18079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 0 L 0.42018 0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0.1838 L 0.14362 0.18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13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-0.18079 L 0.14362 -0.179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