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mp4" ContentType="video/unknown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61" r:id="rId4"/>
    <p:sldId id="262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A73"/>
    <a:srgbClr val="0D788B"/>
    <a:srgbClr val="06697E"/>
    <a:srgbClr val="0E737E"/>
    <a:srgbClr val="127B7E"/>
    <a:srgbClr val="006B7E"/>
    <a:srgbClr val="3F9888"/>
    <a:srgbClr val="04606C"/>
    <a:srgbClr val="055761"/>
    <a:srgbClr val="121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4DE69C-6930-BD4F-994A-39F043F24BE3}" type="doc">
      <dgm:prSet loTypeId="urn:microsoft.com/office/officeart/2005/8/layout/hProcess3" loCatId="" qsTypeId="urn:microsoft.com/office/officeart/2005/8/quickstyle/simple4" qsCatId="simple" csTypeId="urn:microsoft.com/office/officeart/2005/8/colors/colorful4" csCatId="colorful" phldr="0"/>
      <dgm:spPr/>
    </dgm:pt>
    <dgm:pt modelId="{40EA5D1B-9A18-6D4D-8209-03589F3E203A}" type="pres">
      <dgm:prSet presAssocID="{A74DE69C-6930-BD4F-994A-39F043F24BE3}" presName="Name0" presStyleCnt="0">
        <dgm:presLayoutVars>
          <dgm:dir/>
          <dgm:animLvl val="lvl"/>
          <dgm:resizeHandles val="exact"/>
        </dgm:presLayoutVars>
      </dgm:prSet>
      <dgm:spPr/>
    </dgm:pt>
    <dgm:pt modelId="{126B47EC-CE13-D445-96B7-2FBF79B37A2B}" type="pres">
      <dgm:prSet presAssocID="{A74DE69C-6930-BD4F-994A-39F043F24BE3}" presName="dummy" presStyleCnt="0"/>
      <dgm:spPr/>
    </dgm:pt>
    <dgm:pt modelId="{A8807B33-090A-6D4D-8AF9-09A4C101B736}" type="pres">
      <dgm:prSet presAssocID="{A74DE69C-6930-BD4F-994A-39F043F24BE3}" presName="linH" presStyleCnt="0"/>
      <dgm:spPr/>
    </dgm:pt>
    <dgm:pt modelId="{C3297732-24FC-8A40-93C5-FA042BE8DC29}" type="pres">
      <dgm:prSet presAssocID="{A74DE69C-6930-BD4F-994A-39F043F24BE3}" presName="padding1" presStyleCnt="0"/>
      <dgm:spPr/>
    </dgm:pt>
    <dgm:pt modelId="{CB34EA94-8E0A-7947-8FF0-B32AA916A1BC}" type="pres">
      <dgm:prSet presAssocID="{A74DE69C-6930-BD4F-994A-39F043F24BE3}" presName="padding2" presStyleCnt="0"/>
      <dgm:spPr/>
    </dgm:pt>
    <dgm:pt modelId="{EE152E6B-4D46-6A4E-A375-66CBAD3E79C4}" type="pres">
      <dgm:prSet presAssocID="{A74DE69C-6930-BD4F-994A-39F043F24BE3}" presName="negArrow" presStyleCnt="0"/>
      <dgm:spPr/>
    </dgm:pt>
    <dgm:pt modelId="{C0548968-257D-1141-A1FA-6031A204B39A}" type="pres">
      <dgm:prSet presAssocID="{A74DE69C-6930-BD4F-994A-39F043F24BE3}" presName="backgroundArrow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1C8F20D8-FAFF-B145-AC3E-8C9632DFA66C}" type="presOf" srcId="{A74DE69C-6930-BD4F-994A-39F043F24BE3}" destId="{40EA5D1B-9A18-6D4D-8209-03589F3E203A}" srcOrd="0" destOrd="0" presId="urn:microsoft.com/office/officeart/2005/8/layout/hProcess3"/>
    <dgm:cxn modelId="{85364864-9110-8F4B-9AF3-5E0593658BB8}" type="presParOf" srcId="{40EA5D1B-9A18-6D4D-8209-03589F3E203A}" destId="{126B47EC-CE13-D445-96B7-2FBF79B37A2B}" srcOrd="0" destOrd="0" presId="urn:microsoft.com/office/officeart/2005/8/layout/hProcess3"/>
    <dgm:cxn modelId="{6FAA2BD0-DB5B-C347-A606-D078DE50956D}" type="presParOf" srcId="{40EA5D1B-9A18-6D4D-8209-03589F3E203A}" destId="{A8807B33-090A-6D4D-8AF9-09A4C101B736}" srcOrd="1" destOrd="0" presId="urn:microsoft.com/office/officeart/2005/8/layout/hProcess3"/>
    <dgm:cxn modelId="{5CFAB96A-E412-F640-AE17-863582F0554B}" type="presParOf" srcId="{A8807B33-090A-6D4D-8AF9-09A4C101B736}" destId="{C3297732-24FC-8A40-93C5-FA042BE8DC29}" srcOrd="0" destOrd="0" presId="urn:microsoft.com/office/officeart/2005/8/layout/hProcess3"/>
    <dgm:cxn modelId="{4F2122DD-BBCA-FF43-9CDC-7938D60A8F24}" type="presParOf" srcId="{A8807B33-090A-6D4D-8AF9-09A4C101B736}" destId="{CB34EA94-8E0A-7947-8FF0-B32AA916A1BC}" srcOrd="1" destOrd="0" presId="urn:microsoft.com/office/officeart/2005/8/layout/hProcess3"/>
    <dgm:cxn modelId="{514EB7F0-67B5-134E-96D3-12148BEA5728}" type="presParOf" srcId="{A8807B33-090A-6D4D-8AF9-09A4C101B736}" destId="{EE152E6B-4D46-6A4E-A375-66CBAD3E79C4}" srcOrd="2" destOrd="0" presId="urn:microsoft.com/office/officeart/2005/8/layout/hProcess3"/>
    <dgm:cxn modelId="{AA2A3ED2-96DB-C942-A09A-A91B0B17E375}" type="presParOf" srcId="{A8807B33-090A-6D4D-8AF9-09A4C101B736}" destId="{C0548968-257D-1141-A1FA-6031A204B39A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48968-257D-1141-A1FA-6031A204B39A}">
      <dsp:nvSpPr>
        <dsp:cNvPr id="0" name=""/>
        <dsp:cNvSpPr/>
      </dsp:nvSpPr>
      <dsp:spPr>
        <a:xfrm>
          <a:off x="0" y="29497"/>
          <a:ext cx="2435124" cy="1368000"/>
        </a:xfrm>
        <a:prstGeom prst="rightArrow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4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6/21/14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6/21/14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6/21/14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6/21/14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4606C"/>
            </a:gs>
            <a:gs pos="100000">
              <a:srgbClr val="121645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6/21/14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56A73"/>
            </a:gs>
            <a:gs pos="100000">
              <a:srgbClr val="121645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tro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831940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xmlns:p14="http://schemas.microsoft.com/office/powerpoint/2010/main" spd="slow" advClick="0" advTm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8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70094"/>
            <a:ext cx="9144000" cy="326716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Team </a:t>
            </a:r>
            <a:r>
              <a:rPr lang="en-US" sz="2800" dirty="0" err="1" smtClean="0">
                <a:solidFill>
                  <a:schemeClr val="bg1"/>
                </a:solidFill>
              </a:rPr>
              <a:t>BradyRocks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Dario </a:t>
            </a:r>
            <a:r>
              <a:rPr lang="en-US" sz="2800" dirty="0" err="1" smtClean="0">
                <a:solidFill>
                  <a:schemeClr val="bg1"/>
                </a:solidFill>
              </a:rPr>
              <a:t>Aranguiz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Eric Badger</a:t>
            </a:r>
            <a:r>
              <a:rPr lang="en-US" sz="2800" dirty="0">
                <a:solidFill>
                  <a:schemeClr val="bg1"/>
                </a:solidFill>
              </a:rPr>
              <a:t>	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en-US" sz="2800" dirty="0" err="1" smtClean="0">
                <a:solidFill>
                  <a:schemeClr val="bg1"/>
                </a:solidFill>
              </a:rPr>
              <a:t>Aswin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Sivaraman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Jake </a:t>
            </a:r>
            <a:r>
              <a:rPr lang="en-US" sz="2800" dirty="0">
                <a:solidFill>
                  <a:schemeClr val="bg1"/>
                </a:solidFill>
              </a:rPr>
              <a:t>Weiss</a:t>
            </a:r>
          </a:p>
        </p:txBody>
      </p:sp>
      <p:sp>
        <p:nvSpPr>
          <p:cNvPr id="6" name="Subtitle 2"/>
          <p:cNvSpPr>
            <a:spLocks noGrp="1"/>
          </p:cNvSpPr>
          <p:nvPr>
            <p:ph type="title"/>
          </p:nvPr>
        </p:nvSpPr>
        <p:spPr>
          <a:xfrm>
            <a:off x="0" y="345141"/>
            <a:ext cx="9144000" cy="1143000"/>
          </a:xfrm>
        </p:spPr>
        <p:txBody>
          <a:bodyPr/>
          <a:lstStyle/>
          <a:p>
            <a:r>
              <a:rPr lang="en-US" sz="3600" dirty="0" err="1" smtClean="0"/>
              <a:t>QByte</a:t>
            </a:r>
            <a:r>
              <a:rPr lang="en-US" sz="3600" dirty="0" smtClean="0"/>
              <a:t> – A convenient Qualcomm dining app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933408" y="2770094"/>
            <a:ext cx="3967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Our hero and guidance, Dr. Irwin M. Jacobs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12" name="Picture 11" descr="Irwin Jacobs Pho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301" y="3724200"/>
            <a:ext cx="2237284" cy="31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01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865118"/>
              </p:ext>
            </p:extLst>
          </p:nvPr>
        </p:nvGraphicFramePr>
        <p:xfrm>
          <a:off x="2945537" y="1476675"/>
          <a:ext cx="2435124" cy="1426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Screen-Shot-2013-03-10-at-2.42.49-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893" y="0"/>
            <a:ext cx="3650226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7395" y="1715318"/>
            <a:ext cx="2828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</a:rPr>
              <a:t>Search food by Cafeteria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618207" y="3206389"/>
            <a:ext cx="2762454" cy="2296120"/>
          </a:xfrm>
          <a:custGeom>
            <a:avLst/>
            <a:gdLst>
              <a:gd name="connsiteX0" fmla="*/ 0 w 2435124"/>
              <a:gd name="connsiteY0" fmla="*/ 342000 h 1368000"/>
              <a:gd name="connsiteX1" fmla="*/ 1751124 w 2435124"/>
              <a:gd name="connsiteY1" fmla="*/ 342000 h 1368000"/>
              <a:gd name="connsiteX2" fmla="*/ 1751124 w 2435124"/>
              <a:gd name="connsiteY2" fmla="*/ 0 h 1368000"/>
              <a:gd name="connsiteX3" fmla="*/ 2435124 w 2435124"/>
              <a:gd name="connsiteY3" fmla="*/ 684000 h 1368000"/>
              <a:gd name="connsiteX4" fmla="*/ 1751124 w 2435124"/>
              <a:gd name="connsiteY4" fmla="*/ 1368000 h 1368000"/>
              <a:gd name="connsiteX5" fmla="*/ 1751124 w 2435124"/>
              <a:gd name="connsiteY5" fmla="*/ 1026000 h 1368000"/>
              <a:gd name="connsiteX6" fmla="*/ 0 w 2435124"/>
              <a:gd name="connsiteY6" fmla="*/ 1026000 h 1368000"/>
              <a:gd name="connsiteX7" fmla="*/ 0 w 2435124"/>
              <a:gd name="connsiteY7" fmla="*/ 342000 h 1368000"/>
              <a:gd name="connsiteX0" fmla="*/ 0 w 2435124"/>
              <a:gd name="connsiteY0" fmla="*/ 342000 h 1392633"/>
              <a:gd name="connsiteX1" fmla="*/ 1751124 w 2435124"/>
              <a:gd name="connsiteY1" fmla="*/ 342000 h 1392633"/>
              <a:gd name="connsiteX2" fmla="*/ 1751124 w 2435124"/>
              <a:gd name="connsiteY2" fmla="*/ 0 h 1392633"/>
              <a:gd name="connsiteX3" fmla="*/ 2435124 w 2435124"/>
              <a:gd name="connsiteY3" fmla="*/ 684000 h 1392633"/>
              <a:gd name="connsiteX4" fmla="*/ 1751124 w 2435124"/>
              <a:gd name="connsiteY4" fmla="*/ 1368000 h 1392633"/>
              <a:gd name="connsiteX5" fmla="*/ 1109554 w 2435124"/>
              <a:gd name="connsiteY5" fmla="*/ 1392633 h 1392633"/>
              <a:gd name="connsiteX6" fmla="*/ 0 w 2435124"/>
              <a:gd name="connsiteY6" fmla="*/ 1026000 h 1392633"/>
              <a:gd name="connsiteX7" fmla="*/ 0 w 2435124"/>
              <a:gd name="connsiteY7" fmla="*/ 342000 h 1392633"/>
              <a:gd name="connsiteX0" fmla="*/ 0 w 2435124"/>
              <a:gd name="connsiteY0" fmla="*/ 342000 h 1865573"/>
              <a:gd name="connsiteX1" fmla="*/ 1751124 w 2435124"/>
              <a:gd name="connsiteY1" fmla="*/ 342000 h 1865573"/>
              <a:gd name="connsiteX2" fmla="*/ 1751124 w 2435124"/>
              <a:gd name="connsiteY2" fmla="*/ 0 h 1865573"/>
              <a:gd name="connsiteX3" fmla="*/ 2435124 w 2435124"/>
              <a:gd name="connsiteY3" fmla="*/ 684000 h 1865573"/>
              <a:gd name="connsiteX4" fmla="*/ 1279767 w 2435124"/>
              <a:gd name="connsiteY4" fmla="*/ 1865573 h 1865573"/>
              <a:gd name="connsiteX5" fmla="*/ 1109554 w 2435124"/>
              <a:gd name="connsiteY5" fmla="*/ 1392633 h 1865573"/>
              <a:gd name="connsiteX6" fmla="*/ 0 w 2435124"/>
              <a:gd name="connsiteY6" fmla="*/ 1026000 h 1865573"/>
              <a:gd name="connsiteX7" fmla="*/ 0 w 2435124"/>
              <a:gd name="connsiteY7" fmla="*/ 342000 h 1865573"/>
              <a:gd name="connsiteX0" fmla="*/ 0 w 2435124"/>
              <a:gd name="connsiteY0" fmla="*/ 342000 h 1865573"/>
              <a:gd name="connsiteX1" fmla="*/ 1240487 w 2435124"/>
              <a:gd name="connsiteY1" fmla="*/ 1062172 h 1865573"/>
              <a:gd name="connsiteX2" fmla="*/ 1751124 w 2435124"/>
              <a:gd name="connsiteY2" fmla="*/ 0 h 1865573"/>
              <a:gd name="connsiteX3" fmla="*/ 2435124 w 2435124"/>
              <a:gd name="connsiteY3" fmla="*/ 684000 h 1865573"/>
              <a:gd name="connsiteX4" fmla="*/ 1279767 w 2435124"/>
              <a:gd name="connsiteY4" fmla="*/ 1865573 h 1865573"/>
              <a:gd name="connsiteX5" fmla="*/ 1109554 w 2435124"/>
              <a:gd name="connsiteY5" fmla="*/ 1392633 h 1865573"/>
              <a:gd name="connsiteX6" fmla="*/ 0 w 2435124"/>
              <a:gd name="connsiteY6" fmla="*/ 1026000 h 1865573"/>
              <a:gd name="connsiteX7" fmla="*/ 0 w 2435124"/>
              <a:gd name="connsiteY7" fmla="*/ 342000 h 1865573"/>
              <a:gd name="connsiteX0" fmla="*/ 0 w 1751124"/>
              <a:gd name="connsiteY0" fmla="*/ 342000 h 1865573"/>
              <a:gd name="connsiteX1" fmla="*/ 1240487 w 1751124"/>
              <a:gd name="connsiteY1" fmla="*/ 1062172 h 1865573"/>
              <a:gd name="connsiteX2" fmla="*/ 1751124 w 1751124"/>
              <a:gd name="connsiteY2" fmla="*/ 0 h 1865573"/>
              <a:gd name="connsiteX3" fmla="*/ 1688808 w 1751124"/>
              <a:gd name="connsiteY3" fmla="*/ 1561300 h 1865573"/>
              <a:gd name="connsiteX4" fmla="*/ 1279767 w 1751124"/>
              <a:gd name="connsiteY4" fmla="*/ 1865573 h 1865573"/>
              <a:gd name="connsiteX5" fmla="*/ 1109554 w 1751124"/>
              <a:gd name="connsiteY5" fmla="*/ 1392633 h 1865573"/>
              <a:gd name="connsiteX6" fmla="*/ 0 w 1751124"/>
              <a:gd name="connsiteY6" fmla="*/ 1026000 h 1865573"/>
              <a:gd name="connsiteX7" fmla="*/ 0 w 1751124"/>
              <a:gd name="connsiteY7" fmla="*/ 342000 h 1865573"/>
              <a:gd name="connsiteX0" fmla="*/ 0 w 1688808"/>
              <a:gd name="connsiteY0" fmla="*/ 0 h 1523573"/>
              <a:gd name="connsiteX1" fmla="*/ 1240487 w 1688808"/>
              <a:gd name="connsiteY1" fmla="*/ 720172 h 1523573"/>
              <a:gd name="connsiteX2" fmla="*/ 1633284 w 1688808"/>
              <a:gd name="connsiteY2" fmla="*/ 692429 h 1523573"/>
              <a:gd name="connsiteX3" fmla="*/ 1688808 w 1688808"/>
              <a:gd name="connsiteY3" fmla="*/ 1219300 h 1523573"/>
              <a:gd name="connsiteX4" fmla="*/ 1279767 w 1688808"/>
              <a:gd name="connsiteY4" fmla="*/ 1523573 h 1523573"/>
              <a:gd name="connsiteX5" fmla="*/ 1109554 w 1688808"/>
              <a:gd name="connsiteY5" fmla="*/ 1050633 h 1523573"/>
              <a:gd name="connsiteX6" fmla="*/ 0 w 1688808"/>
              <a:gd name="connsiteY6" fmla="*/ 684000 h 1523573"/>
              <a:gd name="connsiteX7" fmla="*/ 0 w 1688808"/>
              <a:gd name="connsiteY7" fmla="*/ 0 h 1523573"/>
              <a:gd name="connsiteX0" fmla="*/ 0 w 1688808"/>
              <a:gd name="connsiteY0" fmla="*/ 0 h 1523573"/>
              <a:gd name="connsiteX1" fmla="*/ 1240487 w 1688808"/>
              <a:gd name="connsiteY1" fmla="*/ 720172 h 1523573"/>
              <a:gd name="connsiteX2" fmla="*/ 1672564 w 1688808"/>
              <a:gd name="connsiteY2" fmla="*/ 482924 h 1523573"/>
              <a:gd name="connsiteX3" fmla="*/ 1688808 w 1688808"/>
              <a:gd name="connsiteY3" fmla="*/ 1219300 h 1523573"/>
              <a:gd name="connsiteX4" fmla="*/ 1279767 w 1688808"/>
              <a:gd name="connsiteY4" fmla="*/ 1523573 h 1523573"/>
              <a:gd name="connsiteX5" fmla="*/ 1109554 w 1688808"/>
              <a:gd name="connsiteY5" fmla="*/ 1050633 h 1523573"/>
              <a:gd name="connsiteX6" fmla="*/ 0 w 1688808"/>
              <a:gd name="connsiteY6" fmla="*/ 684000 h 1523573"/>
              <a:gd name="connsiteX7" fmla="*/ 0 w 1688808"/>
              <a:gd name="connsiteY7" fmla="*/ 0 h 1523573"/>
              <a:gd name="connsiteX0" fmla="*/ 0 w 1688808"/>
              <a:gd name="connsiteY0" fmla="*/ 0 h 1484291"/>
              <a:gd name="connsiteX1" fmla="*/ 1240487 w 1688808"/>
              <a:gd name="connsiteY1" fmla="*/ 720172 h 1484291"/>
              <a:gd name="connsiteX2" fmla="*/ 1672564 w 1688808"/>
              <a:gd name="connsiteY2" fmla="*/ 482924 h 1484291"/>
              <a:gd name="connsiteX3" fmla="*/ 1688808 w 1688808"/>
              <a:gd name="connsiteY3" fmla="*/ 1219300 h 1484291"/>
              <a:gd name="connsiteX4" fmla="*/ 978622 w 1688808"/>
              <a:gd name="connsiteY4" fmla="*/ 1484291 h 1484291"/>
              <a:gd name="connsiteX5" fmla="*/ 1109554 w 1688808"/>
              <a:gd name="connsiteY5" fmla="*/ 1050633 h 1484291"/>
              <a:gd name="connsiteX6" fmla="*/ 0 w 1688808"/>
              <a:gd name="connsiteY6" fmla="*/ 684000 h 1484291"/>
              <a:gd name="connsiteX7" fmla="*/ 0 w 1688808"/>
              <a:gd name="connsiteY7" fmla="*/ 0 h 1484291"/>
              <a:gd name="connsiteX0" fmla="*/ 667756 w 1688808"/>
              <a:gd name="connsiteY0" fmla="*/ 0 h 1497385"/>
              <a:gd name="connsiteX1" fmla="*/ 1240487 w 1688808"/>
              <a:gd name="connsiteY1" fmla="*/ 733266 h 1497385"/>
              <a:gd name="connsiteX2" fmla="*/ 1672564 w 1688808"/>
              <a:gd name="connsiteY2" fmla="*/ 496018 h 1497385"/>
              <a:gd name="connsiteX3" fmla="*/ 1688808 w 1688808"/>
              <a:gd name="connsiteY3" fmla="*/ 1232394 h 1497385"/>
              <a:gd name="connsiteX4" fmla="*/ 978622 w 1688808"/>
              <a:gd name="connsiteY4" fmla="*/ 1497385 h 1497385"/>
              <a:gd name="connsiteX5" fmla="*/ 1109554 w 1688808"/>
              <a:gd name="connsiteY5" fmla="*/ 1063727 h 1497385"/>
              <a:gd name="connsiteX6" fmla="*/ 0 w 1688808"/>
              <a:gd name="connsiteY6" fmla="*/ 697094 h 1497385"/>
              <a:gd name="connsiteX7" fmla="*/ 667756 w 1688808"/>
              <a:gd name="connsiteY7" fmla="*/ 0 h 1497385"/>
              <a:gd name="connsiteX0" fmla="*/ 667756 w 2173258"/>
              <a:gd name="connsiteY0" fmla="*/ 0 h 1585933"/>
              <a:gd name="connsiteX1" fmla="*/ 1240487 w 2173258"/>
              <a:gd name="connsiteY1" fmla="*/ 733266 h 1585933"/>
              <a:gd name="connsiteX2" fmla="*/ 1672564 w 2173258"/>
              <a:gd name="connsiteY2" fmla="*/ 496018 h 1585933"/>
              <a:gd name="connsiteX3" fmla="*/ 2173258 w 2173258"/>
              <a:gd name="connsiteY3" fmla="*/ 1585933 h 1585933"/>
              <a:gd name="connsiteX4" fmla="*/ 978622 w 2173258"/>
              <a:gd name="connsiteY4" fmla="*/ 1497385 h 1585933"/>
              <a:gd name="connsiteX5" fmla="*/ 1109554 w 2173258"/>
              <a:gd name="connsiteY5" fmla="*/ 1063727 h 1585933"/>
              <a:gd name="connsiteX6" fmla="*/ 0 w 2173258"/>
              <a:gd name="connsiteY6" fmla="*/ 697094 h 1585933"/>
              <a:gd name="connsiteX7" fmla="*/ 667756 w 2173258"/>
              <a:gd name="connsiteY7" fmla="*/ 0 h 1585933"/>
              <a:gd name="connsiteX0" fmla="*/ 667756 w 2173258"/>
              <a:gd name="connsiteY0" fmla="*/ 0 h 1585933"/>
              <a:gd name="connsiteX1" fmla="*/ 1240487 w 2173258"/>
              <a:gd name="connsiteY1" fmla="*/ 733266 h 1585933"/>
              <a:gd name="connsiteX2" fmla="*/ 1672564 w 2173258"/>
              <a:gd name="connsiteY2" fmla="*/ 496018 h 1585933"/>
              <a:gd name="connsiteX3" fmla="*/ 2173258 w 2173258"/>
              <a:gd name="connsiteY3" fmla="*/ 1585933 h 1585933"/>
              <a:gd name="connsiteX4" fmla="*/ 978622 w 2173258"/>
              <a:gd name="connsiteY4" fmla="*/ 1497385 h 1585933"/>
              <a:gd name="connsiteX5" fmla="*/ 1332139 w 2173258"/>
              <a:gd name="connsiteY5" fmla="*/ 1129197 h 1585933"/>
              <a:gd name="connsiteX6" fmla="*/ 0 w 2173258"/>
              <a:gd name="connsiteY6" fmla="*/ 697094 h 1585933"/>
              <a:gd name="connsiteX7" fmla="*/ 667756 w 2173258"/>
              <a:gd name="connsiteY7" fmla="*/ 0 h 1585933"/>
              <a:gd name="connsiteX0" fmla="*/ 667756 w 2173258"/>
              <a:gd name="connsiteY0" fmla="*/ 0 h 1585933"/>
              <a:gd name="connsiteX1" fmla="*/ 1423793 w 2173258"/>
              <a:gd name="connsiteY1" fmla="*/ 982052 h 1585933"/>
              <a:gd name="connsiteX2" fmla="*/ 1672564 w 2173258"/>
              <a:gd name="connsiteY2" fmla="*/ 496018 h 1585933"/>
              <a:gd name="connsiteX3" fmla="*/ 2173258 w 2173258"/>
              <a:gd name="connsiteY3" fmla="*/ 1585933 h 1585933"/>
              <a:gd name="connsiteX4" fmla="*/ 978622 w 2173258"/>
              <a:gd name="connsiteY4" fmla="*/ 1497385 h 1585933"/>
              <a:gd name="connsiteX5" fmla="*/ 1332139 w 2173258"/>
              <a:gd name="connsiteY5" fmla="*/ 1129197 h 1585933"/>
              <a:gd name="connsiteX6" fmla="*/ 0 w 2173258"/>
              <a:gd name="connsiteY6" fmla="*/ 697094 h 1585933"/>
              <a:gd name="connsiteX7" fmla="*/ 667756 w 2173258"/>
              <a:gd name="connsiteY7" fmla="*/ 0 h 1585933"/>
              <a:gd name="connsiteX0" fmla="*/ 667756 w 2173258"/>
              <a:gd name="connsiteY0" fmla="*/ 0 h 1585933"/>
              <a:gd name="connsiteX1" fmla="*/ 1423793 w 2173258"/>
              <a:gd name="connsiteY1" fmla="*/ 982052 h 1585933"/>
              <a:gd name="connsiteX2" fmla="*/ 1672564 w 2173258"/>
              <a:gd name="connsiteY2" fmla="*/ 496018 h 1585933"/>
              <a:gd name="connsiteX3" fmla="*/ 1791211 w 2173258"/>
              <a:gd name="connsiteY3" fmla="*/ 682540 h 1585933"/>
              <a:gd name="connsiteX4" fmla="*/ 2173258 w 2173258"/>
              <a:gd name="connsiteY4" fmla="*/ 1585933 h 1585933"/>
              <a:gd name="connsiteX5" fmla="*/ 978622 w 2173258"/>
              <a:gd name="connsiteY5" fmla="*/ 1497385 h 1585933"/>
              <a:gd name="connsiteX6" fmla="*/ 1332139 w 2173258"/>
              <a:gd name="connsiteY6" fmla="*/ 1129197 h 1585933"/>
              <a:gd name="connsiteX7" fmla="*/ 0 w 2173258"/>
              <a:gd name="connsiteY7" fmla="*/ 697094 h 1585933"/>
              <a:gd name="connsiteX8" fmla="*/ 667756 w 2173258"/>
              <a:gd name="connsiteY8" fmla="*/ 0 h 1585933"/>
              <a:gd name="connsiteX0" fmla="*/ 667756 w 2173258"/>
              <a:gd name="connsiteY0" fmla="*/ 0 h 1585933"/>
              <a:gd name="connsiteX1" fmla="*/ 1423793 w 2173258"/>
              <a:gd name="connsiteY1" fmla="*/ 982052 h 1585933"/>
              <a:gd name="connsiteX2" fmla="*/ 1816590 w 2173258"/>
              <a:gd name="connsiteY2" fmla="*/ 626958 h 1585933"/>
              <a:gd name="connsiteX3" fmla="*/ 1791211 w 2173258"/>
              <a:gd name="connsiteY3" fmla="*/ 682540 h 1585933"/>
              <a:gd name="connsiteX4" fmla="*/ 2173258 w 2173258"/>
              <a:gd name="connsiteY4" fmla="*/ 1585933 h 1585933"/>
              <a:gd name="connsiteX5" fmla="*/ 978622 w 2173258"/>
              <a:gd name="connsiteY5" fmla="*/ 1497385 h 1585933"/>
              <a:gd name="connsiteX6" fmla="*/ 1332139 w 2173258"/>
              <a:gd name="connsiteY6" fmla="*/ 1129197 h 1585933"/>
              <a:gd name="connsiteX7" fmla="*/ 0 w 2173258"/>
              <a:gd name="connsiteY7" fmla="*/ 697094 h 1585933"/>
              <a:gd name="connsiteX8" fmla="*/ 667756 w 2173258"/>
              <a:gd name="connsiteY8" fmla="*/ 0 h 1585933"/>
              <a:gd name="connsiteX0" fmla="*/ 667756 w 2173258"/>
              <a:gd name="connsiteY0" fmla="*/ 0 h 1585933"/>
              <a:gd name="connsiteX1" fmla="*/ 1423793 w 2173258"/>
              <a:gd name="connsiteY1" fmla="*/ 982052 h 1585933"/>
              <a:gd name="connsiteX2" fmla="*/ 1816590 w 2173258"/>
              <a:gd name="connsiteY2" fmla="*/ 626958 h 1585933"/>
              <a:gd name="connsiteX3" fmla="*/ 1791211 w 2173258"/>
              <a:gd name="connsiteY3" fmla="*/ 682540 h 1585933"/>
              <a:gd name="connsiteX4" fmla="*/ 2173258 w 2173258"/>
              <a:gd name="connsiteY4" fmla="*/ 1585933 h 1585933"/>
              <a:gd name="connsiteX5" fmla="*/ 978622 w 2173258"/>
              <a:gd name="connsiteY5" fmla="*/ 1497385 h 1585933"/>
              <a:gd name="connsiteX6" fmla="*/ 1175020 w 2173258"/>
              <a:gd name="connsiteY6" fmla="*/ 1273231 h 1585933"/>
              <a:gd name="connsiteX7" fmla="*/ 0 w 2173258"/>
              <a:gd name="connsiteY7" fmla="*/ 697094 h 1585933"/>
              <a:gd name="connsiteX8" fmla="*/ 667756 w 2173258"/>
              <a:gd name="connsiteY8" fmla="*/ 0 h 1585933"/>
              <a:gd name="connsiteX0" fmla="*/ 667756 w 2173258"/>
              <a:gd name="connsiteY0" fmla="*/ 0 h 1585933"/>
              <a:gd name="connsiteX1" fmla="*/ 1541632 w 2173258"/>
              <a:gd name="connsiteY1" fmla="*/ 890394 h 1585933"/>
              <a:gd name="connsiteX2" fmla="*/ 1816590 w 2173258"/>
              <a:gd name="connsiteY2" fmla="*/ 626958 h 1585933"/>
              <a:gd name="connsiteX3" fmla="*/ 1791211 w 2173258"/>
              <a:gd name="connsiteY3" fmla="*/ 682540 h 1585933"/>
              <a:gd name="connsiteX4" fmla="*/ 2173258 w 2173258"/>
              <a:gd name="connsiteY4" fmla="*/ 1585933 h 1585933"/>
              <a:gd name="connsiteX5" fmla="*/ 978622 w 2173258"/>
              <a:gd name="connsiteY5" fmla="*/ 1497385 h 1585933"/>
              <a:gd name="connsiteX6" fmla="*/ 1175020 w 2173258"/>
              <a:gd name="connsiteY6" fmla="*/ 1273231 h 1585933"/>
              <a:gd name="connsiteX7" fmla="*/ 0 w 2173258"/>
              <a:gd name="connsiteY7" fmla="*/ 697094 h 1585933"/>
              <a:gd name="connsiteX8" fmla="*/ 667756 w 2173258"/>
              <a:gd name="connsiteY8" fmla="*/ 0 h 1585933"/>
              <a:gd name="connsiteX0" fmla="*/ 667756 w 2173258"/>
              <a:gd name="connsiteY0" fmla="*/ 0 h 1585933"/>
              <a:gd name="connsiteX1" fmla="*/ 1580912 w 2173258"/>
              <a:gd name="connsiteY1" fmla="*/ 929676 h 1585933"/>
              <a:gd name="connsiteX2" fmla="*/ 1816590 w 2173258"/>
              <a:gd name="connsiteY2" fmla="*/ 626958 h 1585933"/>
              <a:gd name="connsiteX3" fmla="*/ 1791211 w 2173258"/>
              <a:gd name="connsiteY3" fmla="*/ 682540 h 1585933"/>
              <a:gd name="connsiteX4" fmla="*/ 2173258 w 2173258"/>
              <a:gd name="connsiteY4" fmla="*/ 1585933 h 1585933"/>
              <a:gd name="connsiteX5" fmla="*/ 978622 w 2173258"/>
              <a:gd name="connsiteY5" fmla="*/ 1497385 h 1585933"/>
              <a:gd name="connsiteX6" fmla="*/ 1175020 w 2173258"/>
              <a:gd name="connsiteY6" fmla="*/ 1273231 h 1585933"/>
              <a:gd name="connsiteX7" fmla="*/ 0 w 2173258"/>
              <a:gd name="connsiteY7" fmla="*/ 697094 h 1585933"/>
              <a:gd name="connsiteX8" fmla="*/ 667756 w 2173258"/>
              <a:gd name="connsiteY8" fmla="*/ 0 h 1585933"/>
              <a:gd name="connsiteX0" fmla="*/ 667756 w 2173258"/>
              <a:gd name="connsiteY0" fmla="*/ 0 h 1585933"/>
              <a:gd name="connsiteX1" fmla="*/ 1580912 w 2173258"/>
              <a:gd name="connsiteY1" fmla="*/ 929676 h 1585933"/>
              <a:gd name="connsiteX2" fmla="*/ 1816590 w 2173258"/>
              <a:gd name="connsiteY2" fmla="*/ 626958 h 1585933"/>
              <a:gd name="connsiteX3" fmla="*/ 1791211 w 2173258"/>
              <a:gd name="connsiteY3" fmla="*/ 682540 h 1585933"/>
              <a:gd name="connsiteX4" fmla="*/ 2173258 w 2173258"/>
              <a:gd name="connsiteY4" fmla="*/ 1585933 h 1585933"/>
              <a:gd name="connsiteX5" fmla="*/ 978622 w 2173258"/>
              <a:gd name="connsiteY5" fmla="*/ 1497385 h 1585933"/>
              <a:gd name="connsiteX6" fmla="*/ 1214300 w 2173258"/>
              <a:gd name="connsiteY6" fmla="*/ 1273231 h 1585933"/>
              <a:gd name="connsiteX7" fmla="*/ 0 w 2173258"/>
              <a:gd name="connsiteY7" fmla="*/ 697094 h 1585933"/>
              <a:gd name="connsiteX8" fmla="*/ 667756 w 2173258"/>
              <a:gd name="connsiteY8" fmla="*/ 0 h 1585933"/>
              <a:gd name="connsiteX0" fmla="*/ 667756 w 2173258"/>
              <a:gd name="connsiteY0" fmla="*/ 0 h 1585933"/>
              <a:gd name="connsiteX1" fmla="*/ 1580912 w 2173258"/>
              <a:gd name="connsiteY1" fmla="*/ 929676 h 1585933"/>
              <a:gd name="connsiteX2" fmla="*/ 1816590 w 2173258"/>
              <a:gd name="connsiteY2" fmla="*/ 626958 h 1585933"/>
              <a:gd name="connsiteX3" fmla="*/ 1791211 w 2173258"/>
              <a:gd name="connsiteY3" fmla="*/ 682540 h 1585933"/>
              <a:gd name="connsiteX4" fmla="*/ 2173258 w 2173258"/>
              <a:gd name="connsiteY4" fmla="*/ 1585933 h 1585933"/>
              <a:gd name="connsiteX5" fmla="*/ 978622 w 2173258"/>
              <a:gd name="connsiteY5" fmla="*/ 1575949 h 1585933"/>
              <a:gd name="connsiteX6" fmla="*/ 1214300 w 2173258"/>
              <a:gd name="connsiteY6" fmla="*/ 1273231 h 1585933"/>
              <a:gd name="connsiteX7" fmla="*/ 0 w 2173258"/>
              <a:gd name="connsiteY7" fmla="*/ 697094 h 1585933"/>
              <a:gd name="connsiteX8" fmla="*/ 667756 w 2173258"/>
              <a:gd name="connsiteY8" fmla="*/ 0 h 1585933"/>
              <a:gd name="connsiteX0" fmla="*/ 667756 w 2173258"/>
              <a:gd name="connsiteY0" fmla="*/ 0 h 1798547"/>
              <a:gd name="connsiteX1" fmla="*/ 1580912 w 2173258"/>
              <a:gd name="connsiteY1" fmla="*/ 929676 h 1798547"/>
              <a:gd name="connsiteX2" fmla="*/ 1816590 w 2173258"/>
              <a:gd name="connsiteY2" fmla="*/ 626958 h 1798547"/>
              <a:gd name="connsiteX3" fmla="*/ 1791211 w 2173258"/>
              <a:gd name="connsiteY3" fmla="*/ 682540 h 1798547"/>
              <a:gd name="connsiteX4" fmla="*/ 2173258 w 2173258"/>
              <a:gd name="connsiteY4" fmla="*/ 1585933 h 1798547"/>
              <a:gd name="connsiteX5" fmla="*/ 847689 w 2173258"/>
              <a:gd name="connsiteY5" fmla="*/ 1798547 h 1798547"/>
              <a:gd name="connsiteX6" fmla="*/ 1214300 w 2173258"/>
              <a:gd name="connsiteY6" fmla="*/ 1273231 h 1798547"/>
              <a:gd name="connsiteX7" fmla="*/ 0 w 2173258"/>
              <a:gd name="connsiteY7" fmla="*/ 697094 h 1798547"/>
              <a:gd name="connsiteX8" fmla="*/ 667756 w 2173258"/>
              <a:gd name="connsiteY8" fmla="*/ 0 h 1798547"/>
              <a:gd name="connsiteX0" fmla="*/ 667756 w 2173258"/>
              <a:gd name="connsiteY0" fmla="*/ 0 h 1798547"/>
              <a:gd name="connsiteX1" fmla="*/ 1580912 w 2173258"/>
              <a:gd name="connsiteY1" fmla="*/ 929676 h 1798547"/>
              <a:gd name="connsiteX2" fmla="*/ 1816590 w 2173258"/>
              <a:gd name="connsiteY2" fmla="*/ 626958 h 1798547"/>
              <a:gd name="connsiteX3" fmla="*/ 1791211 w 2173258"/>
              <a:gd name="connsiteY3" fmla="*/ 682540 h 1798547"/>
              <a:gd name="connsiteX4" fmla="*/ 2173258 w 2173258"/>
              <a:gd name="connsiteY4" fmla="*/ 1585933 h 1798547"/>
              <a:gd name="connsiteX5" fmla="*/ 847689 w 2173258"/>
              <a:gd name="connsiteY5" fmla="*/ 1798547 h 1798547"/>
              <a:gd name="connsiteX6" fmla="*/ 1135741 w 2173258"/>
              <a:gd name="connsiteY6" fmla="*/ 1482736 h 1798547"/>
              <a:gd name="connsiteX7" fmla="*/ 0 w 2173258"/>
              <a:gd name="connsiteY7" fmla="*/ 697094 h 1798547"/>
              <a:gd name="connsiteX8" fmla="*/ 667756 w 2173258"/>
              <a:gd name="connsiteY8" fmla="*/ 0 h 1798547"/>
              <a:gd name="connsiteX0" fmla="*/ 667756 w 2173258"/>
              <a:gd name="connsiteY0" fmla="*/ 0 h 1798547"/>
              <a:gd name="connsiteX1" fmla="*/ 1580912 w 2173258"/>
              <a:gd name="connsiteY1" fmla="*/ 929676 h 1798547"/>
              <a:gd name="connsiteX2" fmla="*/ 1816590 w 2173258"/>
              <a:gd name="connsiteY2" fmla="*/ 626958 h 1798547"/>
              <a:gd name="connsiteX3" fmla="*/ 1791211 w 2173258"/>
              <a:gd name="connsiteY3" fmla="*/ 682540 h 1798547"/>
              <a:gd name="connsiteX4" fmla="*/ 1948330 w 2173258"/>
              <a:gd name="connsiteY4" fmla="*/ 577787 h 1798547"/>
              <a:gd name="connsiteX5" fmla="*/ 2173258 w 2173258"/>
              <a:gd name="connsiteY5" fmla="*/ 1585933 h 1798547"/>
              <a:gd name="connsiteX6" fmla="*/ 847689 w 2173258"/>
              <a:gd name="connsiteY6" fmla="*/ 1798547 h 1798547"/>
              <a:gd name="connsiteX7" fmla="*/ 1135741 w 2173258"/>
              <a:gd name="connsiteY7" fmla="*/ 1482736 h 1798547"/>
              <a:gd name="connsiteX8" fmla="*/ 0 w 2173258"/>
              <a:gd name="connsiteY8" fmla="*/ 697094 h 1798547"/>
              <a:gd name="connsiteX9" fmla="*/ 667756 w 2173258"/>
              <a:gd name="connsiteY9" fmla="*/ 0 h 1798547"/>
              <a:gd name="connsiteX0" fmla="*/ 667756 w 2173258"/>
              <a:gd name="connsiteY0" fmla="*/ 0 h 1798547"/>
              <a:gd name="connsiteX1" fmla="*/ 1659471 w 2173258"/>
              <a:gd name="connsiteY1" fmla="*/ 864206 h 1798547"/>
              <a:gd name="connsiteX2" fmla="*/ 1816590 w 2173258"/>
              <a:gd name="connsiteY2" fmla="*/ 626958 h 1798547"/>
              <a:gd name="connsiteX3" fmla="*/ 1791211 w 2173258"/>
              <a:gd name="connsiteY3" fmla="*/ 682540 h 1798547"/>
              <a:gd name="connsiteX4" fmla="*/ 1948330 w 2173258"/>
              <a:gd name="connsiteY4" fmla="*/ 577787 h 1798547"/>
              <a:gd name="connsiteX5" fmla="*/ 2173258 w 2173258"/>
              <a:gd name="connsiteY5" fmla="*/ 1585933 h 1798547"/>
              <a:gd name="connsiteX6" fmla="*/ 847689 w 2173258"/>
              <a:gd name="connsiteY6" fmla="*/ 1798547 h 1798547"/>
              <a:gd name="connsiteX7" fmla="*/ 1135741 w 2173258"/>
              <a:gd name="connsiteY7" fmla="*/ 1482736 h 1798547"/>
              <a:gd name="connsiteX8" fmla="*/ 0 w 2173258"/>
              <a:gd name="connsiteY8" fmla="*/ 697094 h 1798547"/>
              <a:gd name="connsiteX9" fmla="*/ 667756 w 2173258"/>
              <a:gd name="connsiteY9" fmla="*/ 0 h 1798547"/>
              <a:gd name="connsiteX0" fmla="*/ 667756 w 2003046"/>
              <a:gd name="connsiteY0" fmla="*/ 0 h 1798547"/>
              <a:gd name="connsiteX1" fmla="*/ 1659471 w 2003046"/>
              <a:gd name="connsiteY1" fmla="*/ 864206 h 1798547"/>
              <a:gd name="connsiteX2" fmla="*/ 1816590 w 2003046"/>
              <a:gd name="connsiteY2" fmla="*/ 626958 h 1798547"/>
              <a:gd name="connsiteX3" fmla="*/ 1791211 w 2003046"/>
              <a:gd name="connsiteY3" fmla="*/ 682540 h 1798547"/>
              <a:gd name="connsiteX4" fmla="*/ 1948330 w 2003046"/>
              <a:gd name="connsiteY4" fmla="*/ 577787 h 1798547"/>
              <a:gd name="connsiteX5" fmla="*/ 2003046 w 2003046"/>
              <a:gd name="connsiteY5" fmla="*/ 1769249 h 1798547"/>
              <a:gd name="connsiteX6" fmla="*/ 847689 w 2003046"/>
              <a:gd name="connsiteY6" fmla="*/ 1798547 h 1798547"/>
              <a:gd name="connsiteX7" fmla="*/ 1135741 w 2003046"/>
              <a:gd name="connsiteY7" fmla="*/ 1482736 h 1798547"/>
              <a:gd name="connsiteX8" fmla="*/ 0 w 2003046"/>
              <a:gd name="connsiteY8" fmla="*/ 697094 h 1798547"/>
              <a:gd name="connsiteX9" fmla="*/ 667756 w 2003046"/>
              <a:gd name="connsiteY9" fmla="*/ 0 h 1798547"/>
              <a:gd name="connsiteX0" fmla="*/ 667756 w 2133978"/>
              <a:gd name="connsiteY0" fmla="*/ 0 h 1798547"/>
              <a:gd name="connsiteX1" fmla="*/ 1659471 w 2133978"/>
              <a:gd name="connsiteY1" fmla="*/ 864206 h 1798547"/>
              <a:gd name="connsiteX2" fmla="*/ 1816590 w 2133978"/>
              <a:gd name="connsiteY2" fmla="*/ 626958 h 1798547"/>
              <a:gd name="connsiteX3" fmla="*/ 1791211 w 2133978"/>
              <a:gd name="connsiteY3" fmla="*/ 682540 h 1798547"/>
              <a:gd name="connsiteX4" fmla="*/ 1948330 w 2133978"/>
              <a:gd name="connsiteY4" fmla="*/ 577787 h 1798547"/>
              <a:gd name="connsiteX5" fmla="*/ 2133978 w 2133978"/>
              <a:gd name="connsiteY5" fmla="*/ 1729967 h 1798547"/>
              <a:gd name="connsiteX6" fmla="*/ 847689 w 2133978"/>
              <a:gd name="connsiteY6" fmla="*/ 1798547 h 1798547"/>
              <a:gd name="connsiteX7" fmla="*/ 1135741 w 2133978"/>
              <a:gd name="connsiteY7" fmla="*/ 1482736 h 1798547"/>
              <a:gd name="connsiteX8" fmla="*/ 0 w 2133978"/>
              <a:gd name="connsiteY8" fmla="*/ 697094 h 1798547"/>
              <a:gd name="connsiteX9" fmla="*/ 667756 w 2133978"/>
              <a:gd name="connsiteY9" fmla="*/ 0 h 1798547"/>
              <a:gd name="connsiteX0" fmla="*/ 667756 w 2133978"/>
              <a:gd name="connsiteY0" fmla="*/ 0 h 1798547"/>
              <a:gd name="connsiteX1" fmla="*/ 1659471 w 2133978"/>
              <a:gd name="connsiteY1" fmla="*/ 864206 h 1798547"/>
              <a:gd name="connsiteX2" fmla="*/ 1895149 w 2133978"/>
              <a:gd name="connsiteY2" fmla="*/ 561487 h 1798547"/>
              <a:gd name="connsiteX3" fmla="*/ 1791211 w 2133978"/>
              <a:gd name="connsiteY3" fmla="*/ 682540 h 1798547"/>
              <a:gd name="connsiteX4" fmla="*/ 1948330 w 2133978"/>
              <a:gd name="connsiteY4" fmla="*/ 577787 h 1798547"/>
              <a:gd name="connsiteX5" fmla="*/ 2133978 w 2133978"/>
              <a:gd name="connsiteY5" fmla="*/ 1729967 h 1798547"/>
              <a:gd name="connsiteX6" fmla="*/ 847689 w 2133978"/>
              <a:gd name="connsiteY6" fmla="*/ 1798547 h 1798547"/>
              <a:gd name="connsiteX7" fmla="*/ 1135741 w 2133978"/>
              <a:gd name="connsiteY7" fmla="*/ 1482736 h 1798547"/>
              <a:gd name="connsiteX8" fmla="*/ 0 w 2133978"/>
              <a:gd name="connsiteY8" fmla="*/ 697094 h 1798547"/>
              <a:gd name="connsiteX9" fmla="*/ 667756 w 2133978"/>
              <a:gd name="connsiteY9" fmla="*/ 0 h 1798547"/>
              <a:gd name="connsiteX0" fmla="*/ 667756 w 2133978"/>
              <a:gd name="connsiteY0" fmla="*/ 0 h 1798547"/>
              <a:gd name="connsiteX1" fmla="*/ 1659471 w 2133978"/>
              <a:gd name="connsiteY1" fmla="*/ 864206 h 1798547"/>
              <a:gd name="connsiteX2" fmla="*/ 1895149 w 2133978"/>
              <a:gd name="connsiteY2" fmla="*/ 561487 h 1798547"/>
              <a:gd name="connsiteX3" fmla="*/ 1922144 w 2133978"/>
              <a:gd name="connsiteY3" fmla="*/ 577788 h 1798547"/>
              <a:gd name="connsiteX4" fmla="*/ 1948330 w 2133978"/>
              <a:gd name="connsiteY4" fmla="*/ 577787 h 1798547"/>
              <a:gd name="connsiteX5" fmla="*/ 2133978 w 2133978"/>
              <a:gd name="connsiteY5" fmla="*/ 1729967 h 1798547"/>
              <a:gd name="connsiteX6" fmla="*/ 847689 w 2133978"/>
              <a:gd name="connsiteY6" fmla="*/ 1798547 h 1798547"/>
              <a:gd name="connsiteX7" fmla="*/ 1135741 w 2133978"/>
              <a:gd name="connsiteY7" fmla="*/ 1482736 h 1798547"/>
              <a:gd name="connsiteX8" fmla="*/ 0 w 2133978"/>
              <a:gd name="connsiteY8" fmla="*/ 697094 h 1798547"/>
              <a:gd name="connsiteX9" fmla="*/ 667756 w 2133978"/>
              <a:gd name="connsiteY9" fmla="*/ 0 h 1798547"/>
              <a:gd name="connsiteX0" fmla="*/ 1296232 w 2762454"/>
              <a:gd name="connsiteY0" fmla="*/ 0 h 1798547"/>
              <a:gd name="connsiteX1" fmla="*/ 2287947 w 2762454"/>
              <a:gd name="connsiteY1" fmla="*/ 864206 h 1798547"/>
              <a:gd name="connsiteX2" fmla="*/ 2523625 w 2762454"/>
              <a:gd name="connsiteY2" fmla="*/ 561487 h 1798547"/>
              <a:gd name="connsiteX3" fmla="*/ 2550620 w 2762454"/>
              <a:gd name="connsiteY3" fmla="*/ 577788 h 1798547"/>
              <a:gd name="connsiteX4" fmla="*/ 2576806 w 2762454"/>
              <a:gd name="connsiteY4" fmla="*/ 577787 h 1798547"/>
              <a:gd name="connsiteX5" fmla="*/ 2762454 w 2762454"/>
              <a:gd name="connsiteY5" fmla="*/ 1729967 h 1798547"/>
              <a:gd name="connsiteX6" fmla="*/ 1476165 w 2762454"/>
              <a:gd name="connsiteY6" fmla="*/ 1798547 h 1798547"/>
              <a:gd name="connsiteX7" fmla="*/ 1764217 w 2762454"/>
              <a:gd name="connsiteY7" fmla="*/ 1482736 h 1798547"/>
              <a:gd name="connsiteX8" fmla="*/ 0 w 2762454"/>
              <a:gd name="connsiteY8" fmla="*/ 304273 h 1798547"/>
              <a:gd name="connsiteX9" fmla="*/ 1296232 w 2762454"/>
              <a:gd name="connsiteY9" fmla="*/ 0 h 1798547"/>
              <a:gd name="connsiteX0" fmla="*/ 798689 w 2762454"/>
              <a:gd name="connsiteY0" fmla="*/ 0 h 2217556"/>
              <a:gd name="connsiteX1" fmla="*/ 2287947 w 2762454"/>
              <a:gd name="connsiteY1" fmla="*/ 1283215 h 2217556"/>
              <a:gd name="connsiteX2" fmla="*/ 2523625 w 2762454"/>
              <a:gd name="connsiteY2" fmla="*/ 980496 h 2217556"/>
              <a:gd name="connsiteX3" fmla="*/ 2550620 w 2762454"/>
              <a:gd name="connsiteY3" fmla="*/ 996797 h 2217556"/>
              <a:gd name="connsiteX4" fmla="*/ 2576806 w 2762454"/>
              <a:gd name="connsiteY4" fmla="*/ 996796 h 2217556"/>
              <a:gd name="connsiteX5" fmla="*/ 2762454 w 2762454"/>
              <a:gd name="connsiteY5" fmla="*/ 2148976 h 2217556"/>
              <a:gd name="connsiteX6" fmla="*/ 1476165 w 2762454"/>
              <a:gd name="connsiteY6" fmla="*/ 2217556 h 2217556"/>
              <a:gd name="connsiteX7" fmla="*/ 1764217 w 2762454"/>
              <a:gd name="connsiteY7" fmla="*/ 1901745 h 2217556"/>
              <a:gd name="connsiteX8" fmla="*/ 0 w 2762454"/>
              <a:gd name="connsiteY8" fmla="*/ 723282 h 2217556"/>
              <a:gd name="connsiteX9" fmla="*/ 798689 w 2762454"/>
              <a:gd name="connsiteY9" fmla="*/ 0 h 2217556"/>
              <a:gd name="connsiteX0" fmla="*/ 785596 w 2762454"/>
              <a:gd name="connsiteY0" fmla="*/ 0 h 2296120"/>
              <a:gd name="connsiteX1" fmla="*/ 2287947 w 2762454"/>
              <a:gd name="connsiteY1" fmla="*/ 1361779 h 2296120"/>
              <a:gd name="connsiteX2" fmla="*/ 2523625 w 2762454"/>
              <a:gd name="connsiteY2" fmla="*/ 1059060 h 2296120"/>
              <a:gd name="connsiteX3" fmla="*/ 2550620 w 2762454"/>
              <a:gd name="connsiteY3" fmla="*/ 1075361 h 2296120"/>
              <a:gd name="connsiteX4" fmla="*/ 2576806 w 2762454"/>
              <a:gd name="connsiteY4" fmla="*/ 1075360 h 2296120"/>
              <a:gd name="connsiteX5" fmla="*/ 2762454 w 2762454"/>
              <a:gd name="connsiteY5" fmla="*/ 2227540 h 2296120"/>
              <a:gd name="connsiteX6" fmla="*/ 1476165 w 2762454"/>
              <a:gd name="connsiteY6" fmla="*/ 2296120 h 2296120"/>
              <a:gd name="connsiteX7" fmla="*/ 1764217 w 2762454"/>
              <a:gd name="connsiteY7" fmla="*/ 1980309 h 2296120"/>
              <a:gd name="connsiteX8" fmla="*/ 0 w 2762454"/>
              <a:gd name="connsiteY8" fmla="*/ 801846 h 2296120"/>
              <a:gd name="connsiteX9" fmla="*/ 785596 w 2762454"/>
              <a:gd name="connsiteY9" fmla="*/ 0 h 2296120"/>
              <a:gd name="connsiteX0" fmla="*/ 785596 w 2762454"/>
              <a:gd name="connsiteY0" fmla="*/ 0 h 2296120"/>
              <a:gd name="connsiteX1" fmla="*/ 2327227 w 2762454"/>
              <a:gd name="connsiteY1" fmla="*/ 1322497 h 2296120"/>
              <a:gd name="connsiteX2" fmla="*/ 2523625 w 2762454"/>
              <a:gd name="connsiteY2" fmla="*/ 1059060 h 2296120"/>
              <a:gd name="connsiteX3" fmla="*/ 2550620 w 2762454"/>
              <a:gd name="connsiteY3" fmla="*/ 1075361 h 2296120"/>
              <a:gd name="connsiteX4" fmla="*/ 2576806 w 2762454"/>
              <a:gd name="connsiteY4" fmla="*/ 1075360 h 2296120"/>
              <a:gd name="connsiteX5" fmla="*/ 2762454 w 2762454"/>
              <a:gd name="connsiteY5" fmla="*/ 2227540 h 2296120"/>
              <a:gd name="connsiteX6" fmla="*/ 1476165 w 2762454"/>
              <a:gd name="connsiteY6" fmla="*/ 2296120 h 2296120"/>
              <a:gd name="connsiteX7" fmla="*/ 1764217 w 2762454"/>
              <a:gd name="connsiteY7" fmla="*/ 1980309 h 2296120"/>
              <a:gd name="connsiteX8" fmla="*/ 0 w 2762454"/>
              <a:gd name="connsiteY8" fmla="*/ 801846 h 2296120"/>
              <a:gd name="connsiteX9" fmla="*/ 785596 w 2762454"/>
              <a:gd name="connsiteY9" fmla="*/ 0 h 229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62454" h="2296120">
                <a:moveTo>
                  <a:pt x="785596" y="0"/>
                </a:moveTo>
                <a:lnTo>
                  <a:pt x="2327227" y="1322497"/>
                </a:lnTo>
                <a:lnTo>
                  <a:pt x="2523625" y="1059060"/>
                </a:lnTo>
                <a:cubicBezTo>
                  <a:pt x="2532623" y="1086316"/>
                  <a:pt x="2541622" y="1048105"/>
                  <a:pt x="2550620" y="1075361"/>
                </a:cubicBezTo>
                <a:cubicBezTo>
                  <a:pt x="2550620" y="1092820"/>
                  <a:pt x="2576806" y="1057901"/>
                  <a:pt x="2576806" y="1075360"/>
                </a:cubicBezTo>
                <a:lnTo>
                  <a:pt x="2762454" y="2227540"/>
                </a:lnTo>
                <a:lnTo>
                  <a:pt x="1476165" y="2296120"/>
                </a:lnTo>
                <a:lnTo>
                  <a:pt x="1764217" y="1980309"/>
                </a:lnTo>
                <a:lnTo>
                  <a:pt x="0" y="801846"/>
                </a:lnTo>
                <a:lnTo>
                  <a:pt x="785596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7079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Hosted using a Firebase database external to Qualcomm’s network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Web app that still gives a native app environment </a:t>
            </a:r>
          </a:p>
          <a:p>
            <a:r>
              <a:rPr lang="en-US" dirty="0">
                <a:solidFill>
                  <a:srgbClr val="FFFFFF"/>
                </a:solidFill>
              </a:rPr>
              <a:t>C</a:t>
            </a:r>
            <a:r>
              <a:rPr lang="en-US" dirty="0" smtClean="0">
                <a:solidFill>
                  <a:srgbClr val="FFFFFF"/>
                </a:solidFill>
              </a:rPr>
              <a:t>ompletely transparent to the café staff who create the menu PDFs as we parse the PDFs to get the menu data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92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we go from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Implement a voting system to like/dislike certain dishes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Let users take pictures of dishes and share them to other users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“Like” a favorite dish and receive notification when it is offered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Set up lunch group invitations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973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64</TotalTime>
  <Words>116</Words>
  <Application>Microsoft Macintosh PowerPoint</Application>
  <PresentationFormat>On-screen Show (4:3)</PresentationFormat>
  <Paragraphs>17</Paragraphs>
  <Slides>5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Genesis</vt:lpstr>
      <vt:lpstr>PowerPoint Presentation</vt:lpstr>
      <vt:lpstr>QByte – A convenient Qualcomm dining app</vt:lpstr>
      <vt:lpstr>PowerPoint Presentation</vt:lpstr>
      <vt:lpstr>Unique features</vt:lpstr>
      <vt:lpstr>Where do we go from here?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QByte</dc:title>
  <dc:creator>Eric Badger</dc:creator>
  <cp:lastModifiedBy>Eric Badger</cp:lastModifiedBy>
  <cp:revision>16</cp:revision>
  <dcterms:created xsi:type="dcterms:W3CDTF">2014-06-21T17:57:58Z</dcterms:created>
  <dcterms:modified xsi:type="dcterms:W3CDTF">2014-06-21T19:02:32Z</dcterms:modified>
</cp:coreProperties>
</file>