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A23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7" autoAdjust="0"/>
    <p:restoredTop sz="94660"/>
  </p:normalViewPr>
  <p:slideViewPr>
    <p:cSldViewPr snapToGrid="0">
      <p:cViewPr>
        <p:scale>
          <a:sx n="87" d="100"/>
          <a:sy n="87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L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budget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4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3C7-48E9-BEF0-BCF96C41BB4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3C7-48E9-BEF0-BCF96C41BB4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3C7-48E9-BEF0-BCF96C41BB4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3C7-48E9-BEF0-BCF96C41BB4D}"/>
              </c:ext>
            </c:extLst>
          </c:dPt>
          <c:cat>
            <c:strRef>
              <c:f>גיליון1!$A$2:$A$5</c:f>
              <c:strCache>
                <c:ptCount val="2"/>
                <c:pt idx="0">
                  <c:v>incomes</c:v>
                </c:pt>
                <c:pt idx="1">
                  <c:v>outcomes</c:v>
                </c:pt>
              </c:strCache>
            </c:strRef>
          </c:cat>
          <c:val>
            <c:numRef>
              <c:f>גיליון1!$B$2:$B$5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3C7-48E9-BEF0-BCF96C41B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20:07:29.6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20:07:32.2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20:07:32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03T20:07:3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FBD8DB-49EE-49E0-BD69-327063465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06E4DFD-38A1-413A-BC4A-9961825F8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5AA982-9C9D-425A-ADE8-F3B6BAE9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B2FB3C-D50E-4474-BE0F-F4DC1D92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3A58EB-A2A5-478A-8A87-B6FC4CE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775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3C4D97-BE81-42C2-B145-4F00EB13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D4105A-A82C-4AFC-A40F-7A97E47D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704B4C9-F247-4235-B7D2-61B6675D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A5FACC-4876-4BFD-87EB-425654E0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C4B9380-ACE3-43B2-A961-BE29D1C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029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D7D0AAC-A8C8-4755-A533-3956BF5A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4AA5104-4287-4C18-A155-19AEC471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239697E-BB42-4F47-BFFA-C2A11C4E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9FDFEE-70D0-4D0B-91E1-F444B24FC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77B8B28-E66C-43FF-8EAB-3A9D25CE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280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C42585-7F33-42F8-8E12-38DCA8ED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34F11D-E1E8-4F22-98ED-E479E472D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CFBA10-CF7E-4052-96E6-FE242F3E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15AC52-FCE5-4F31-9AD4-B4AE2D2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A23A6B-704B-45CA-A2DF-A1D41F97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21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D1AB5-29F9-4D7F-B53B-9F4BA5CF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9D90775-1056-40AC-95DA-C1EE04DC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1FF4CA-ADEA-4C6B-9DE2-F8BDF334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345512-3896-483F-B58F-AE1DAB13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044727-E96B-4DCA-A23A-BA6A8E87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73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786DED-6781-47FC-9311-FBEEF8C1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D9DB0D-AF63-41CE-BC0A-723FC1A9E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CAD8D5-72A2-4274-9578-C667B16C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46BFDF-EC63-4AB0-A48C-EAA17805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7F5016-F3AB-42D7-818A-9C76FE39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A6478AF-66A1-4C43-BF7E-2AB18CCA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334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C57B76-E062-457E-BDCB-670EA848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75BF7A-563A-42DB-9E17-1D3A93E3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EE01A4A-42EC-4700-9452-113E03E90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73C5879-FA83-4879-9710-34E777B0F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4605105-8A3A-4CD7-96EE-1373C70F5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70802BD-9211-4990-AE67-F06FFFFC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2649B2C-B4E3-43DD-B1B9-DA4460EBD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3DFD051-AC8F-4910-AE51-DC1025F6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726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67040C-A72A-475A-B4C6-6A90E291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3C32F5-9726-4BB0-A40A-3568D2B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1CE12C2-EAD6-4618-95B2-F633259D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028A1A-BF07-4F48-BF87-E42616A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264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D6CEA8C-C61E-4E9D-AC2D-95AAD7EA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982B44F-B889-4877-BE7D-5DC4F814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394706-20CC-484B-81CE-BF6DCB41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01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206C95-91CF-4BBE-8F60-DCD99132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82CB37-EFE9-48D2-AA5F-7D5AE9C09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4F43BEE-9E55-4B29-AEA0-DACABBE8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F5678A3-DA50-4206-B511-5CE4522D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D41D05B-CC21-4A78-96B2-E9074AE5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E24C9D-B12C-4BDD-BDA4-97D197EA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60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0CFDD-A887-43DC-8E20-6946F255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97911C1-5B6B-4604-88C8-91DA01646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60B630-563F-4B81-A9F6-CA74DC6B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C2971F-C3DD-4AD8-9801-198C85A3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96ABECA-6CC3-4631-9281-7A4F23AA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FFEF147-6105-4B9B-AE6F-B70322D6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118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1FED949-BE7F-4DDB-85FE-584A772E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4C61945-B2DD-4E3E-9FEA-BD8B65836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A0FFA4-746D-4C55-A391-14CC8B1C2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ACB9-B649-4066-8E1F-2FB4B8EFEAB3}" type="datetimeFigureOut">
              <a:rPr lang="en-IL" smtClean="0"/>
              <a:t>05/02/2021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EBADB9-664E-4C55-B32C-AA535A9E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3D5895-3673-4535-ADA9-B09C944AD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C3D7-CDF8-463E-834F-EB80686C0E3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853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5B26B9-7AEF-48C1-A509-A0885358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Functional design of pages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6542B7-0ED2-4D9A-8816-629AEDD8A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Purposes of this document:</a:t>
            </a:r>
          </a:p>
          <a:p>
            <a:pPr lvl="1" algn="l" rtl="0"/>
            <a:r>
              <a:rPr lang="en-US" dirty="0"/>
              <a:t>Design the functional purpose of each page</a:t>
            </a:r>
          </a:p>
          <a:p>
            <a:pPr lvl="1" algn="l" rtl="0"/>
            <a:r>
              <a:rPr lang="en-US" dirty="0"/>
              <a:t>Decided what operations each page includes</a:t>
            </a:r>
          </a:p>
          <a:p>
            <a:pPr lvl="1" algn="l" rtl="0"/>
            <a:r>
              <a:rPr lang="en-US" dirty="0"/>
              <a:t>Design the structure - the connectivity of the pages</a:t>
            </a:r>
          </a:p>
          <a:p>
            <a:pPr algn="l" rtl="0"/>
            <a:r>
              <a:rPr lang="en-US" dirty="0"/>
              <a:t>Section Definitions:</a:t>
            </a:r>
          </a:p>
          <a:p>
            <a:pPr lvl="1" algn="l" rtl="0"/>
            <a:r>
              <a:rPr lang="en-US" dirty="0"/>
              <a:t>A section title with will be on the top right side. </a:t>
            </a:r>
          </a:p>
          <a:p>
            <a:pPr lvl="1" algn="l" rtl="0"/>
            <a:r>
              <a:rPr lang="en-US" dirty="0"/>
              <a:t>For convenience, a “legend” page is added, which describes the different elements in the design</a:t>
            </a:r>
          </a:p>
          <a:p>
            <a:pPr algn="l" rtl="0"/>
            <a:r>
              <a:rPr lang="en-US" dirty="0"/>
              <a:t>Date of creation: 0</a:t>
            </a:r>
            <a:r>
              <a:rPr lang="he-IL" dirty="0"/>
              <a:t>3</a:t>
            </a:r>
            <a:r>
              <a:rPr lang="en-US" dirty="0"/>
              <a:t> February 2021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4054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F1C42F-0DFA-47CF-AFE3-E106642F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995" y="554160"/>
            <a:ext cx="2375390" cy="1325563"/>
          </a:xfrm>
        </p:spPr>
        <p:txBody>
          <a:bodyPr>
            <a:noAutofit/>
          </a:bodyPr>
          <a:lstStyle/>
          <a:p>
            <a:pPr algn="l" rtl="0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Legends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IL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9AF85117-9FB9-4F58-9BF6-2D51A4C1557B}"/>
              </a:ext>
            </a:extLst>
          </p:cNvPr>
          <p:cNvSpPr/>
          <p:nvPr/>
        </p:nvSpPr>
        <p:spPr>
          <a:xfrm>
            <a:off x="569985" y="1407406"/>
            <a:ext cx="531795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l"/>
            <a:r>
              <a:rPr lang="en-US" sz="5800" b="1" dirty="0">
                <a:ln/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endParaRPr lang="he-IL" sz="5800" b="1" cap="none" spc="0" dirty="0">
              <a:ln/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537EB95-F0F4-46CB-A654-2FD33F0B19C7}"/>
              </a:ext>
            </a:extLst>
          </p:cNvPr>
          <p:cNvSpPr txBox="1"/>
          <p:nvPr/>
        </p:nvSpPr>
        <p:spPr>
          <a:xfrm>
            <a:off x="700821" y="2918747"/>
            <a:ext cx="1754065" cy="369332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Algerian" panose="04020705040A02060702" pitchFamily="82" charset="0"/>
              </a:rPr>
              <a:t>button</a:t>
            </a:r>
            <a:endParaRPr lang="en-IL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2A8CAD7B-D519-41B3-8028-879FBB0CE035}"/>
              </a:ext>
            </a:extLst>
          </p:cNvPr>
          <p:cNvSpPr/>
          <p:nvPr/>
        </p:nvSpPr>
        <p:spPr>
          <a:xfrm>
            <a:off x="569985" y="3686689"/>
            <a:ext cx="2542170" cy="2005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4197C81-5151-491D-BC45-3807703B710B}"/>
              </a:ext>
            </a:extLst>
          </p:cNvPr>
          <p:cNvSpPr/>
          <p:nvPr/>
        </p:nvSpPr>
        <p:spPr>
          <a:xfrm>
            <a:off x="647697" y="3771245"/>
            <a:ext cx="2395537" cy="1843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F69F64E-30F3-4D56-8A85-74948B512A4F}"/>
              </a:ext>
            </a:extLst>
          </p:cNvPr>
          <p:cNvSpPr txBox="1"/>
          <p:nvPr/>
        </p:nvSpPr>
        <p:spPr>
          <a:xfrm>
            <a:off x="1028700" y="4089254"/>
            <a:ext cx="1551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Pop up window-when hovering on a button</a:t>
            </a:r>
            <a:endParaRPr lang="en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E7E3B55-1666-4681-9BA6-951DBEF6FC61}"/>
              </a:ext>
            </a:extLst>
          </p:cNvPr>
          <p:cNvSpPr/>
          <p:nvPr/>
        </p:nvSpPr>
        <p:spPr>
          <a:xfrm>
            <a:off x="569985" y="6090760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box</a:t>
            </a:r>
            <a:endParaRPr lang="en-IL" dirty="0"/>
          </a:p>
        </p:txBody>
      </p:sp>
      <p:sp>
        <p:nvSpPr>
          <p:cNvPr id="11" name="הסבר: חץ מרובע 10">
            <a:extLst>
              <a:ext uri="{FF2B5EF4-FFF2-40B4-BE49-F238E27FC236}">
                <a16:creationId xmlns:a16="http://schemas.microsoft.com/office/drawing/2014/main" id="{B6E02358-4B55-4093-AFEC-299D056A289A}"/>
              </a:ext>
            </a:extLst>
          </p:cNvPr>
          <p:cNvSpPr/>
          <p:nvPr/>
        </p:nvSpPr>
        <p:spPr>
          <a:xfrm>
            <a:off x="760975" y="2358063"/>
            <a:ext cx="228310" cy="263186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1595FE4-2CB2-4F4A-B1F1-B3FF52D0D8E5}"/>
              </a:ext>
            </a:extLst>
          </p:cNvPr>
          <p:cNvSpPr txBox="1"/>
          <p:nvPr/>
        </p:nvSpPr>
        <p:spPr>
          <a:xfrm>
            <a:off x="955234" y="2320457"/>
            <a:ext cx="20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required text box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7634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מלבן 32">
            <a:extLst>
              <a:ext uri="{FF2B5EF4-FFF2-40B4-BE49-F238E27FC236}">
                <a16:creationId xmlns:a16="http://schemas.microsoft.com/office/drawing/2014/main" id="{A1025E3D-6466-4890-B319-871E7DF1F728}"/>
              </a:ext>
            </a:extLst>
          </p:cNvPr>
          <p:cNvSpPr/>
          <p:nvPr/>
        </p:nvSpPr>
        <p:spPr>
          <a:xfrm>
            <a:off x="8737586" y="1123732"/>
            <a:ext cx="2542170" cy="200546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F8CE884-72F3-429F-A7BB-3BFD8186F1CB}"/>
              </a:ext>
            </a:extLst>
          </p:cNvPr>
          <p:cNvSpPr txBox="1"/>
          <p:nvPr/>
        </p:nvSpPr>
        <p:spPr>
          <a:xfrm>
            <a:off x="9163417" y="553617"/>
            <a:ext cx="1754065" cy="369332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Algerian" panose="04020705040A02060702" pitchFamily="82" charset="0"/>
              </a:rPr>
              <a:t>connect</a:t>
            </a:r>
            <a:endParaRPr lang="en-IL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762C68A-A831-4548-BC16-0A02C89366B6}"/>
              </a:ext>
            </a:extLst>
          </p:cNvPr>
          <p:cNvSpPr/>
          <p:nvPr/>
        </p:nvSpPr>
        <p:spPr>
          <a:xfrm>
            <a:off x="776604" y="617877"/>
            <a:ext cx="5317956" cy="98488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800" b="1" dirty="0">
                <a:ln/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budget</a:t>
            </a:r>
            <a:endParaRPr lang="he-IL" sz="5800" b="1" cap="none" spc="0" dirty="0">
              <a:ln/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69162A19-3A3F-4EA5-9C39-DEE159F39AB5}"/>
              </a:ext>
            </a:extLst>
          </p:cNvPr>
          <p:cNvSpPr/>
          <p:nvPr/>
        </p:nvSpPr>
        <p:spPr>
          <a:xfrm>
            <a:off x="1130494" y="2089921"/>
            <a:ext cx="7697991" cy="26161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l"/>
            <a:r>
              <a:rPr lang="en-US" sz="4000" b="1" dirty="0">
                <a:ln/>
                <a:solidFill>
                  <a:schemeClr val="accent3"/>
                </a:solidFill>
                <a:latin typeface="Arial Black" panose="020B0A04020102020204" pitchFamily="34" charset="0"/>
              </a:rPr>
              <a:t>Content- TBD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3500" cap="none" spc="0" dirty="0">
                <a:ln/>
                <a:solidFill>
                  <a:schemeClr val="accent3"/>
                </a:solidFill>
                <a:effectLst/>
                <a:latin typeface="Arial Black" panose="020B0A04020102020204" pitchFamily="34" charset="0"/>
              </a:rPr>
              <a:t>Advantages</a:t>
            </a:r>
          </a:p>
          <a:p>
            <a:pPr marL="685800" indent="-685800" algn="l" rtl="0">
              <a:buFont typeface="Arial" panose="020B0604020202020204" pitchFamily="34" charset="0"/>
              <a:buChar char="•"/>
            </a:pPr>
            <a:r>
              <a:rPr lang="en-US" sz="3500" dirty="0">
                <a:ln/>
                <a:solidFill>
                  <a:schemeClr val="accent3"/>
                </a:solidFill>
                <a:latin typeface="Arial Black" panose="020B0A04020102020204" pitchFamily="34" charset="0"/>
              </a:rPr>
              <a:t>Information on us</a:t>
            </a:r>
            <a:endParaRPr lang="en-US" sz="3500" cap="none" spc="0" dirty="0">
              <a:ln/>
              <a:solidFill>
                <a:schemeClr val="accent3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he-IL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F607C68-4A90-4B16-87F1-B981FE5A4F54}"/>
              </a:ext>
            </a:extLst>
          </p:cNvPr>
          <p:cNvSpPr txBox="1"/>
          <p:nvPr/>
        </p:nvSpPr>
        <p:spPr>
          <a:xfrm>
            <a:off x="10017463" y="6198577"/>
            <a:ext cx="193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דף פתיחה</a:t>
            </a:r>
            <a:endParaRPr lang="en-IL" dirty="0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A980BC95-C357-4BD0-B4C8-E914DBB0D7CD}"/>
              </a:ext>
            </a:extLst>
          </p:cNvPr>
          <p:cNvSpPr/>
          <p:nvPr/>
        </p:nvSpPr>
        <p:spPr>
          <a:xfrm>
            <a:off x="8810903" y="1203892"/>
            <a:ext cx="2395537" cy="1843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90327066-1667-4056-A799-3CA26AF10F2C}"/>
              </a:ext>
            </a:extLst>
          </p:cNvPr>
          <p:cNvSpPr txBox="1"/>
          <p:nvPr/>
        </p:nvSpPr>
        <p:spPr>
          <a:xfrm>
            <a:off x="9053790" y="2718367"/>
            <a:ext cx="193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 up window</a:t>
            </a:r>
            <a:endParaRPr lang="en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E9B1C70E-8B7C-474A-9224-4AF36E7E16FF}"/>
              </a:ext>
            </a:extLst>
          </p:cNvPr>
          <p:cNvCxnSpPr/>
          <p:nvPr/>
        </p:nvCxnSpPr>
        <p:spPr>
          <a:xfrm>
            <a:off x="9825315" y="922949"/>
            <a:ext cx="0" cy="22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D24B62AD-80CA-426D-BE8B-0BC3DF3F6B81}"/>
                  </a:ext>
                </a:extLst>
              </p14:cNvPr>
              <p14:cNvContentPartPr/>
              <p14:nvPr/>
            </p14:nvContentPartPr>
            <p14:xfrm>
              <a:off x="6547980" y="556732"/>
              <a:ext cx="360" cy="360"/>
            </p14:xfrm>
          </p:contentPart>
        </mc:Choice>
        <mc:Fallback xmlns=""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D24B62AD-80CA-426D-BE8B-0BC3DF3F6B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9340" y="5477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AD101DE4-5BDD-4899-B948-6BB32402AF2A}"/>
                  </a:ext>
                </a:extLst>
              </p14:cNvPr>
              <p14:cNvContentPartPr/>
              <p14:nvPr/>
            </p14:nvContentPartPr>
            <p14:xfrm>
              <a:off x="6628980" y="1123732"/>
              <a:ext cx="360" cy="360"/>
            </p14:xfrm>
          </p:contentPart>
        </mc:Choice>
        <mc:Fallback xmlns=""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AD101DE4-5BDD-4899-B948-6BB32402AF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0340" y="111473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קבוצה 27">
            <a:extLst>
              <a:ext uri="{FF2B5EF4-FFF2-40B4-BE49-F238E27FC236}">
                <a16:creationId xmlns:a16="http://schemas.microsoft.com/office/drawing/2014/main" id="{D4A72849-1E17-4EFE-8500-072F0A24A952}"/>
              </a:ext>
            </a:extLst>
          </p:cNvPr>
          <p:cNvGrpSpPr/>
          <p:nvPr/>
        </p:nvGrpSpPr>
        <p:grpSpPr>
          <a:xfrm>
            <a:off x="6595860" y="871372"/>
            <a:ext cx="360" cy="360"/>
            <a:chOff x="6595860" y="8713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דיו 25">
                  <a:extLst>
                    <a:ext uri="{FF2B5EF4-FFF2-40B4-BE49-F238E27FC236}">
                      <a16:creationId xmlns:a16="http://schemas.microsoft.com/office/drawing/2014/main" id="{CF8C669E-582F-4750-8FC6-93CA4AA9F907}"/>
                    </a:ext>
                  </a:extLst>
                </p14:cNvPr>
                <p14:cNvContentPartPr/>
                <p14:nvPr/>
              </p14:nvContentPartPr>
              <p14:xfrm>
                <a:off x="6595860" y="871372"/>
                <a:ext cx="360" cy="360"/>
              </p14:xfrm>
            </p:contentPart>
          </mc:Choice>
          <mc:Fallback xmlns="">
            <p:pic>
              <p:nvPicPr>
                <p:cNvPr id="26" name="דיו 25">
                  <a:extLst>
                    <a:ext uri="{FF2B5EF4-FFF2-40B4-BE49-F238E27FC236}">
                      <a16:creationId xmlns:a16="http://schemas.microsoft.com/office/drawing/2014/main" id="{CF8C669E-582F-4750-8FC6-93CA4AA9F90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6860" y="8623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0A50DA7B-9145-4C6F-ABB7-23C8D4DF2F9C}"/>
                    </a:ext>
                  </a:extLst>
                </p14:cNvPr>
                <p14:cNvContentPartPr/>
                <p14:nvPr/>
              </p14:nvContentPartPr>
              <p14:xfrm>
                <a:off x="6595860" y="871372"/>
                <a:ext cx="360" cy="360"/>
              </p14:xfrm>
            </p:contentPart>
          </mc:Choice>
          <mc:Fallback xmlns=""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0A50DA7B-9145-4C6F-ABB7-23C8D4DF2F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6860" y="8623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מלבן 30">
            <a:extLst>
              <a:ext uri="{FF2B5EF4-FFF2-40B4-BE49-F238E27FC236}">
                <a16:creationId xmlns:a16="http://schemas.microsoft.com/office/drawing/2014/main" id="{38E21E50-C6BA-4C93-9870-F4D694C22421}"/>
              </a:ext>
            </a:extLst>
          </p:cNvPr>
          <p:cNvSpPr/>
          <p:nvPr/>
        </p:nvSpPr>
        <p:spPr>
          <a:xfrm>
            <a:off x="8815298" y="1208288"/>
            <a:ext cx="2395537" cy="18430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4F120D2A-5A09-434C-92F4-8F6BEFFDFFDF}"/>
              </a:ext>
            </a:extLst>
          </p:cNvPr>
          <p:cNvSpPr txBox="1"/>
          <p:nvPr/>
        </p:nvSpPr>
        <p:spPr>
          <a:xfrm>
            <a:off x="3627282" y="6240123"/>
            <a:ext cx="1754065" cy="369332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Algerian" panose="04020705040A02060702" pitchFamily="82" charset="0"/>
              </a:rPr>
              <a:t>Contact us</a:t>
            </a:r>
            <a:endParaRPr lang="en-IL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520C4301-8E17-4EF3-8DF5-06E60727056D}"/>
              </a:ext>
            </a:extLst>
          </p:cNvPr>
          <p:cNvSpPr txBox="1"/>
          <p:nvPr/>
        </p:nvSpPr>
        <p:spPr>
          <a:xfrm>
            <a:off x="1002779" y="6240123"/>
            <a:ext cx="2316318" cy="369332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CC"/>
                </a:solidFill>
                <a:latin typeface="Algerian" panose="04020705040A02060702" pitchFamily="82" charset="0"/>
              </a:rPr>
              <a:t>Private policy</a:t>
            </a:r>
            <a:endParaRPr lang="en-IL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6A3FAC16-4845-4282-820E-65107B6C218E}"/>
              </a:ext>
            </a:extLst>
          </p:cNvPr>
          <p:cNvSpPr txBox="1"/>
          <p:nvPr/>
        </p:nvSpPr>
        <p:spPr>
          <a:xfrm>
            <a:off x="8980474" y="2365116"/>
            <a:ext cx="963673" cy="307777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CC"/>
                </a:solidFill>
                <a:latin typeface="Algerian" panose="04020705040A02060702" pitchFamily="82" charset="0"/>
              </a:rPr>
              <a:t>connect</a:t>
            </a:r>
            <a:endParaRPr lang="en-IL" sz="1400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CF179F87-0067-480C-84F4-CB80D97DEF6E}"/>
              </a:ext>
            </a:extLst>
          </p:cNvPr>
          <p:cNvSpPr txBox="1"/>
          <p:nvPr/>
        </p:nvSpPr>
        <p:spPr>
          <a:xfrm>
            <a:off x="10055336" y="2374266"/>
            <a:ext cx="963673" cy="523220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CC"/>
                </a:solidFill>
                <a:latin typeface="Algerian" panose="04020705040A02060702" pitchFamily="82" charset="0"/>
              </a:rPr>
              <a:t>Create account</a:t>
            </a:r>
            <a:endParaRPr lang="en-IL" sz="1400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91DE5FDB-C547-4952-9D17-9B6ED94D1286}"/>
              </a:ext>
            </a:extLst>
          </p:cNvPr>
          <p:cNvSpPr/>
          <p:nvPr/>
        </p:nvSpPr>
        <p:spPr>
          <a:xfrm>
            <a:off x="9114970" y="1418204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email</a:t>
            </a:r>
            <a:endParaRPr lang="en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A1BE3E59-6333-4470-89C4-58E32F9B5192}"/>
              </a:ext>
            </a:extLst>
          </p:cNvPr>
          <p:cNvSpPr/>
          <p:nvPr/>
        </p:nvSpPr>
        <p:spPr>
          <a:xfrm>
            <a:off x="9123762" y="1851356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password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3819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7585C5-3944-41C5-8399-3C475AE712B6}"/>
              </a:ext>
            </a:extLst>
          </p:cNvPr>
          <p:cNvSpPr txBox="1"/>
          <p:nvPr/>
        </p:nvSpPr>
        <p:spPr>
          <a:xfrm>
            <a:off x="10467975" y="433388"/>
            <a:ext cx="1195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b="1" dirty="0"/>
              <a:t>Create account</a:t>
            </a:r>
            <a:endParaRPr lang="en-IL" sz="1800" b="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80865C4-E3E5-450E-A38D-8D681FBCABFF}"/>
              </a:ext>
            </a:extLst>
          </p:cNvPr>
          <p:cNvSpPr/>
          <p:nvPr/>
        </p:nvSpPr>
        <p:spPr>
          <a:xfrm>
            <a:off x="1042178" y="443888"/>
            <a:ext cx="3897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Team budget</a:t>
            </a:r>
            <a:endParaRPr lang="he-IL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4" name="הסבר: חץ מרובע 43">
            <a:extLst>
              <a:ext uri="{FF2B5EF4-FFF2-40B4-BE49-F238E27FC236}">
                <a16:creationId xmlns:a16="http://schemas.microsoft.com/office/drawing/2014/main" id="{35FF3D8B-7E58-44D4-9B98-713BB6051027}"/>
              </a:ext>
            </a:extLst>
          </p:cNvPr>
          <p:cNvSpPr/>
          <p:nvPr/>
        </p:nvSpPr>
        <p:spPr>
          <a:xfrm>
            <a:off x="928023" y="2898784"/>
            <a:ext cx="228310" cy="263186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74C1D3DB-AFDC-470B-B0D9-90787789F2FC}"/>
              </a:ext>
            </a:extLst>
          </p:cNvPr>
          <p:cNvSpPr/>
          <p:nvPr/>
        </p:nvSpPr>
        <p:spPr>
          <a:xfrm>
            <a:off x="1292939" y="1880481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name</a:t>
            </a:r>
            <a:endParaRPr lang="en-IL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2FF3BE0E-4AE5-4A9F-B363-3AE3784BAC56}"/>
              </a:ext>
            </a:extLst>
          </p:cNvPr>
          <p:cNvSpPr/>
          <p:nvPr/>
        </p:nvSpPr>
        <p:spPr>
          <a:xfrm>
            <a:off x="1296053" y="2396152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Nick name</a:t>
            </a:r>
            <a:endParaRPr lang="en-IL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6EC0608D-36E3-4C2E-BA7F-D78AAA15383C}"/>
              </a:ext>
            </a:extLst>
          </p:cNvPr>
          <p:cNvSpPr/>
          <p:nvPr/>
        </p:nvSpPr>
        <p:spPr>
          <a:xfrm>
            <a:off x="1296053" y="2898784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L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4DD67BED-3A16-4854-999D-3E415EB750A2}"/>
              </a:ext>
            </a:extLst>
          </p:cNvPr>
          <p:cNvSpPr/>
          <p:nvPr/>
        </p:nvSpPr>
        <p:spPr>
          <a:xfrm>
            <a:off x="1296053" y="3395624"/>
            <a:ext cx="1787402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  <a:endParaRPr lang="en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E64BDC44-9073-4488-B5B6-4A458763C2A1}"/>
              </a:ext>
            </a:extLst>
          </p:cNvPr>
          <p:cNvSpPr/>
          <p:nvPr/>
        </p:nvSpPr>
        <p:spPr>
          <a:xfrm>
            <a:off x="1292939" y="3889165"/>
            <a:ext cx="2051260" cy="31244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 Password</a:t>
            </a:r>
            <a:endParaRPr lang="en-IL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E1104E9C-2F8F-45E6-A2C2-EEE2E2629599}"/>
              </a:ext>
            </a:extLst>
          </p:cNvPr>
          <p:cNvSpPr txBox="1"/>
          <p:nvPr/>
        </p:nvSpPr>
        <p:spPr>
          <a:xfrm>
            <a:off x="1292939" y="4382706"/>
            <a:ext cx="551034" cy="307777"/>
          </a:xfrm>
          <a:prstGeom prst="rect">
            <a:avLst/>
          </a:prstGeom>
          <a:solidFill>
            <a:srgbClr val="A238C8"/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CC"/>
                </a:solidFill>
                <a:latin typeface="Algerian" panose="04020705040A02060702" pitchFamily="82" charset="0"/>
              </a:rPr>
              <a:t>OK</a:t>
            </a:r>
            <a:endParaRPr lang="en-IL" sz="1400" b="1" dirty="0">
              <a:solidFill>
                <a:srgbClr val="FFFFCC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הסבר: חץ מרובע 22">
            <a:extLst>
              <a:ext uri="{FF2B5EF4-FFF2-40B4-BE49-F238E27FC236}">
                <a16:creationId xmlns:a16="http://schemas.microsoft.com/office/drawing/2014/main" id="{7008274B-A9B4-4E50-829F-29141F801067}"/>
              </a:ext>
            </a:extLst>
          </p:cNvPr>
          <p:cNvSpPr/>
          <p:nvPr/>
        </p:nvSpPr>
        <p:spPr>
          <a:xfrm>
            <a:off x="928023" y="3395624"/>
            <a:ext cx="228310" cy="263186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הסבר: חץ מרובע 23">
            <a:extLst>
              <a:ext uri="{FF2B5EF4-FFF2-40B4-BE49-F238E27FC236}">
                <a16:creationId xmlns:a16="http://schemas.microsoft.com/office/drawing/2014/main" id="{44B9D2BD-E61A-41B9-8CB9-8F07C83069F0}"/>
              </a:ext>
            </a:extLst>
          </p:cNvPr>
          <p:cNvSpPr/>
          <p:nvPr/>
        </p:nvSpPr>
        <p:spPr>
          <a:xfrm>
            <a:off x="928023" y="3889165"/>
            <a:ext cx="228310" cy="263186"/>
          </a:xfrm>
          <a:prstGeom prst="quadArrowCallout">
            <a:avLst>
              <a:gd name="adj1" fmla="val 18515"/>
              <a:gd name="adj2" fmla="val 18515"/>
              <a:gd name="adj3" fmla="val 18515"/>
              <a:gd name="adj4" fmla="val 48123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842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D361E423-53D0-41FF-BE2C-74DEDBFB6CE8}"/>
              </a:ext>
            </a:extLst>
          </p:cNvPr>
          <p:cNvSpPr/>
          <p:nvPr/>
        </p:nvSpPr>
        <p:spPr>
          <a:xfrm>
            <a:off x="611355" y="316400"/>
            <a:ext cx="3897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Team budget</a:t>
            </a:r>
            <a:endParaRPr lang="he-IL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E65AD73C-CC03-48BF-ACE6-8C6BD0ED38D0}"/>
              </a:ext>
            </a:extLst>
          </p:cNvPr>
          <p:cNvCxnSpPr/>
          <p:nvPr/>
        </p:nvCxnSpPr>
        <p:spPr>
          <a:xfrm>
            <a:off x="224204" y="1450731"/>
            <a:ext cx="11632223" cy="39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8FA10F4-6410-4EBE-9920-230818C5E4AF}"/>
              </a:ext>
            </a:extLst>
          </p:cNvPr>
          <p:cNvSpPr txBox="1"/>
          <p:nvPr/>
        </p:nvSpPr>
        <p:spPr>
          <a:xfrm>
            <a:off x="8505378" y="806626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בוקר טוב ישראל ישראלי</a:t>
            </a:r>
            <a:endParaRPr lang="en-IL" dirty="0"/>
          </a:p>
        </p:txBody>
      </p:sp>
      <p:graphicFrame>
        <p:nvGraphicFramePr>
          <p:cNvPr id="8" name="תרשים 7">
            <a:extLst>
              <a:ext uri="{FF2B5EF4-FFF2-40B4-BE49-F238E27FC236}">
                <a16:creationId xmlns:a16="http://schemas.microsoft.com/office/drawing/2014/main" id="{116B13BD-0D3C-481F-BBD8-648974AB54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695107"/>
              </p:ext>
            </p:extLst>
          </p:nvPr>
        </p:nvGraphicFramePr>
        <p:xfrm>
          <a:off x="656003" y="2271639"/>
          <a:ext cx="4005868" cy="308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58F8BF55-9E3E-4DB7-AF01-BE6AB8D76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35245"/>
              </p:ext>
            </p:extLst>
          </p:nvPr>
        </p:nvGraphicFramePr>
        <p:xfrm>
          <a:off x="5268065" y="2853628"/>
          <a:ext cx="452413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066">
                  <a:extLst>
                    <a:ext uri="{9D8B030D-6E8A-4147-A177-3AD203B41FA5}">
                      <a16:colId xmlns:a16="http://schemas.microsoft.com/office/drawing/2014/main" val="3122066279"/>
                    </a:ext>
                  </a:extLst>
                </a:gridCol>
                <a:gridCol w="2262066">
                  <a:extLst>
                    <a:ext uri="{9D8B030D-6E8A-4147-A177-3AD203B41FA5}">
                      <a16:colId xmlns:a16="http://schemas.microsoft.com/office/drawing/2014/main" val="41556472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e-IL" dirty="0"/>
                        <a:t>תאריך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/>
                        <a:t>פעולה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2218"/>
                  </a:ext>
                </a:extLst>
              </a:tr>
              <a:tr h="216714"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0000"/>
                          </a:highlight>
                        </a:rPr>
                        <a:t>3600-</a:t>
                      </a:r>
                      <a:endParaRPr lang="en-IL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FF0000"/>
                          </a:highlight>
                        </a:rPr>
                        <a:t>שכר דירה</a:t>
                      </a:r>
                      <a:endParaRPr lang="en-IL" dirty="0"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92478"/>
                  </a:ext>
                </a:extLst>
              </a:tr>
              <a:tr h="216714"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00FF00"/>
                          </a:highlight>
                        </a:rPr>
                        <a:t>6000</a:t>
                      </a:r>
                      <a:endParaRPr lang="en-IL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 dirty="0">
                          <a:highlight>
                            <a:srgbClr val="00FF00"/>
                          </a:highlight>
                        </a:rPr>
                        <a:t>משכורת עבודה 1</a:t>
                      </a:r>
                      <a:endParaRPr lang="en-IL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4226"/>
                  </a:ext>
                </a:extLst>
              </a:tr>
              <a:tr h="216714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870418"/>
                  </a:ext>
                </a:extLst>
              </a:tr>
              <a:tr h="216714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0843"/>
                  </a:ext>
                </a:extLst>
              </a:tr>
            </a:tbl>
          </a:graphicData>
        </a:graphic>
      </p:graphicFrame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947D1F31-DE31-4BFB-A66B-BD7C7F370681}"/>
              </a:ext>
            </a:extLst>
          </p:cNvPr>
          <p:cNvSpPr txBox="1"/>
          <p:nvPr/>
        </p:nvSpPr>
        <p:spPr>
          <a:xfrm>
            <a:off x="9662747" y="6137031"/>
            <a:ext cx="225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800" b="1" dirty="0"/>
              <a:t>Personal information</a:t>
            </a:r>
            <a:endParaRPr lang="en-IL" sz="1800" b="1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EAB5F862-D5F8-4D2A-B1E7-BB506605A371}"/>
              </a:ext>
            </a:extLst>
          </p:cNvPr>
          <p:cNvSpPr/>
          <p:nvPr/>
        </p:nvSpPr>
        <p:spPr>
          <a:xfrm>
            <a:off x="11122269" y="351637"/>
            <a:ext cx="734158" cy="26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C33EB3CC-5E24-435F-B3E0-6A6067E266E2}"/>
              </a:ext>
            </a:extLst>
          </p:cNvPr>
          <p:cNvSpPr/>
          <p:nvPr/>
        </p:nvSpPr>
        <p:spPr>
          <a:xfrm>
            <a:off x="11122269" y="635015"/>
            <a:ext cx="734158" cy="26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3A6E2DCA-038E-4FB1-97CF-E444C751F627}"/>
              </a:ext>
            </a:extLst>
          </p:cNvPr>
          <p:cNvSpPr/>
          <p:nvPr/>
        </p:nvSpPr>
        <p:spPr>
          <a:xfrm>
            <a:off x="11122269" y="909788"/>
            <a:ext cx="734158" cy="26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3814DDC5-E5DD-4DED-B06E-9A13083A17F9}"/>
              </a:ext>
            </a:extLst>
          </p:cNvPr>
          <p:cNvSpPr txBox="1"/>
          <p:nvPr/>
        </p:nvSpPr>
        <p:spPr>
          <a:xfrm>
            <a:off x="10484827" y="1841988"/>
            <a:ext cx="131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צור קבוצה</a:t>
            </a:r>
          </a:p>
          <a:p>
            <a:r>
              <a:rPr lang="he-IL" dirty="0"/>
              <a:t>קבוצה א</a:t>
            </a:r>
          </a:p>
          <a:p>
            <a:r>
              <a:rPr lang="he-IL" dirty="0"/>
              <a:t>קבוצה ב</a:t>
            </a:r>
          </a:p>
          <a:p>
            <a:r>
              <a:rPr lang="he-IL" dirty="0"/>
              <a:t>קבוצה ג</a:t>
            </a:r>
          </a:p>
        </p:txBody>
      </p:sp>
    </p:spTree>
    <p:extLst>
      <p:ext uri="{BB962C8B-B14F-4D97-AF65-F5344CB8AC3E}">
        <p14:creationId xmlns:p14="http://schemas.microsoft.com/office/powerpoint/2010/main" val="309386598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153</Words>
  <Application>Microsoft Office PowerPoint</Application>
  <PresentationFormat>מסך רחב</PresentationFormat>
  <Paragraphs>50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3" baseType="lpstr">
      <vt:lpstr>Aharoni</vt:lpstr>
      <vt:lpstr>Algerian</vt:lpstr>
      <vt:lpstr>Arial</vt:lpstr>
      <vt:lpstr>Arial Black</vt:lpstr>
      <vt:lpstr>Bernard MT Condensed</vt:lpstr>
      <vt:lpstr>Calibri</vt:lpstr>
      <vt:lpstr>Calibri Light</vt:lpstr>
      <vt:lpstr>ערכת נושא Office</vt:lpstr>
      <vt:lpstr>Functional design of pages</vt:lpstr>
      <vt:lpstr>Legends 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ערב טוב</dc:creator>
  <cp:lastModifiedBy>ערב טוב</cp:lastModifiedBy>
  <cp:revision>15</cp:revision>
  <dcterms:created xsi:type="dcterms:W3CDTF">2021-02-03T19:28:28Z</dcterms:created>
  <dcterms:modified xsi:type="dcterms:W3CDTF">2021-02-05T19:16:06Z</dcterms:modified>
</cp:coreProperties>
</file>