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1"/>
  </p:notesMasterIdLst>
  <p:handoutMasterIdLst>
    <p:handoutMasterId r:id="rId12"/>
  </p:handoutMasterIdLst>
  <p:sldIdLst>
    <p:sldId id="570" r:id="rId2"/>
    <p:sldId id="659" r:id="rId3"/>
    <p:sldId id="663" r:id="rId4"/>
    <p:sldId id="661" r:id="rId5"/>
    <p:sldId id="664" r:id="rId6"/>
    <p:sldId id="665" r:id="rId7"/>
    <p:sldId id="666" r:id="rId8"/>
    <p:sldId id="667" r:id="rId9"/>
    <p:sldId id="662" r:id="rId10"/>
  </p:sldIdLst>
  <p:sldSz cx="9144000" cy="6858000" type="screen4x3"/>
  <p:notesSz cx="6881813" cy="92964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13" autoAdjust="0"/>
    <p:restoredTop sz="94468" autoAdjust="0"/>
  </p:normalViewPr>
  <p:slideViewPr>
    <p:cSldViewPr>
      <p:cViewPr>
        <p:scale>
          <a:sx n="50" d="100"/>
          <a:sy n="50" d="100"/>
        </p:scale>
        <p:origin x="-1824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7/31/2014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7/31/2014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3C3021-86C9-4B93-94E6-DDA27CADE39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76660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EBF14-37C0-4F84-9E55-75E6239D48DA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2390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63913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0657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846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69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4483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852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=""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761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4" r:id="rId7"/>
    <p:sldLayoutId id="2147483703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amBullsAndCows2/HQC-Team-Project---Bulls-and-Co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HQC Teamwork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“Bulls-and-Cows-2”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4724400"/>
            <a:ext cx="1390153" cy="15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</a:t>
            </a:r>
            <a:endParaRPr lang="bg-BG" dirty="0"/>
          </a:p>
        </p:txBody>
      </p:sp>
      <p:sp>
        <p:nvSpPr>
          <p:cNvPr id="766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 smtClean="0"/>
              <a:t>Gergana</a:t>
            </a:r>
            <a:r>
              <a:rPr lang="en-US" dirty="0" smtClean="0"/>
              <a:t> </a:t>
            </a:r>
            <a:r>
              <a:rPr lang="en-US" dirty="0" err="1" smtClean="0"/>
              <a:t>Damyanova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Hristov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 smtClean="0"/>
              <a:t>Ivailo</a:t>
            </a:r>
            <a:r>
              <a:rPr lang="en-US" dirty="0" smtClean="0"/>
              <a:t> </a:t>
            </a:r>
            <a:r>
              <a:rPr lang="en-US" dirty="0" err="1" smtClean="0"/>
              <a:t>Papazov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 smtClean="0"/>
              <a:t>Lubomir</a:t>
            </a:r>
            <a:r>
              <a:rPr lang="en-US" dirty="0" smtClean="0"/>
              <a:t> </a:t>
            </a:r>
            <a:r>
              <a:rPr lang="en-US" dirty="0" err="1" smtClean="0"/>
              <a:t>Angelov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Stefan </a:t>
            </a:r>
            <a:r>
              <a:rPr lang="en-US" dirty="0" err="1" smtClean="0"/>
              <a:t>Mirevski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Stefan </a:t>
            </a:r>
            <a:r>
              <a:rPr lang="en-US" dirty="0" err="1" smtClean="0"/>
              <a:t>Petrov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406400" algn="l"/>
              </a:tabLst>
            </a:pPr>
            <a:r>
              <a:rPr lang="en-US" dirty="0" smtClean="0"/>
              <a:t>Stefan </a:t>
            </a:r>
            <a:r>
              <a:rPr lang="en-US" dirty="0" err="1" smtClean="0"/>
              <a:t>Vladkov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235241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 smtClean="0"/>
          </a:p>
          <a:p>
            <a:endParaRPr lang="bg-BG" dirty="0" smtClean="0"/>
          </a:p>
          <a:p>
            <a:r>
              <a:rPr lang="bg-BG" dirty="0" smtClean="0"/>
              <a:t>ЖитХюб </a:t>
            </a:r>
            <a:r>
              <a:rPr lang="en-US" dirty="0" smtClean="0"/>
              <a:t>repository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https://github.com/TeamBullsAndCows2/HQC-Team-Project---Bulls-and-Cows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71438"/>
            <a:ext cx="6478588" cy="909637"/>
          </a:xfrm>
        </p:spPr>
        <p:txBody>
          <a:bodyPr/>
          <a:lstStyle/>
          <a:p>
            <a:r>
              <a:rPr lang="en-US" dirty="0" smtClean="0"/>
              <a:t>The game</a:t>
            </a:r>
            <a:endParaRPr lang="bg-BG" dirty="0"/>
          </a:p>
        </p:txBody>
      </p:sp>
      <p:pic>
        <p:nvPicPr>
          <p:cNvPr id="6" name="Picture 2" descr="C:\Users\Stef\Desktop\bulls_and_cows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05000"/>
            <a:ext cx="6096000" cy="3057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956252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050" name="Picture 2" descr="C:\Users\Stef\Desktop\longTimeA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90600"/>
            <a:ext cx="9220200" cy="922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667000"/>
            <a:ext cx="22479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04799"/>
            <a:ext cx="2438400" cy="627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122" name="Picture 2" descr="C:\Users\Stef\Desktop\Before-and-after-effect-Carto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438400"/>
            <a:ext cx="4457700" cy="2466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bg-BG" dirty="0" smtClean="0"/>
          </a:p>
          <a:p>
            <a:pPr>
              <a:lnSpc>
                <a:spcPct val="100000"/>
              </a:lnSpc>
            </a:pPr>
            <a:endParaRPr lang="bg-BG" dirty="0" smtClean="0"/>
          </a:p>
          <a:p>
            <a:pPr lvl="8"/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8" name="Picture 4" descr="C:\Users\Stef\Desktop\BullsAndCowsNumberBef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3733801" cy="3733800"/>
          </a:xfrm>
          <a:prstGeom prst="rect">
            <a:avLst/>
          </a:prstGeom>
          <a:noFill/>
        </p:spPr>
      </p:pic>
      <p:pic>
        <p:nvPicPr>
          <p:cNvPr id="1029" name="Picture 5" descr="C:\Users\Stef\Desktop\BullsAndCowsNumb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00200"/>
            <a:ext cx="3886200" cy="3886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114800" y="3124200"/>
            <a:ext cx="8354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=&gt;</a:t>
            </a:r>
            <a:endParaRPr lang="en-US" sz="48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68809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3245</TotalTime>
  <Words>46</Words>
  <Application>Microsoft Office PowerPoint</Application>
  <PresentationFormat>On-screen Show (4:3)</PresentationFormat>
  <Paragraphs>27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Telerik Academy theme</vt:lpstr>
      <vt:lpstr>HQC Teamwork</vt:lpstr>
      <vt:lpstr>The team</vt:lpstr>
      <vt:lpstr>Slide 3</vt:lpstr>
      <vt:lpstr>The game</vt:lpstr>
      <vt:lpstr>Slide 5</vt:lpstr>
      <vt:lpstr>Slide 6</vt:lpstr>
      <vt:lpstr>Slide 7</vt:lpstr>
      <vt:lpstr>Slide 8</vt:lpstr>
      <vt:lpstr>Slide 9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Stef</cp:lastModifiedBy>
  <cp:revision>1146</cp:revision>
  <dcterms:created xsi:type="dcterms:W3CDTF">2007-12-08T16:03:35Z</dcterms:created>
  <dcterms:modified xsi:type="dcterms:W3CDTF">2014-07-31T06:57:30Z</dcterms:modified>
  <cp:category>quality code, software engineering</cp:category>
</cp:coreProperties>
</file>