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6F7C-23A0-4802-9189-1C72F6DC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196" y="646043"/>
            <a:ext cx="8915399" cy="1673087"/>
          </a:xfrm>
        </p:spPr>
        <p:txBody>
          <a:bodyPr>
            <a:normAutofit/>
          </a:bodyPr>
          <a:lstStyle/>
          <a:p>
            <a:r>
              <a:rPr lang="en-IN" dirty="0"/>
              <a:t>Certificate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44AA-FFA9-4E71-86AE-B3AE4075E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Software for evaluating the form submitted by the student and generate the requested certificate.</a:t>
            </a:r>
          </a:p>
        </p:txBody>
      </p:sp>
    </p:spTree>
    <p:extLst>
      <p:ext uri="{BB962C8B-B14F-4D97-AF65-F5344CB8AC3E}">
        <p14:creationId xmlns:p14="http://schemas.microsoft.com/office/powerpoint/2010/main" val="80802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EDDD-36CF-4E05-8121-04E5724C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A556-B6B0-45F8-B3E8-F8732CC2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provide an easy interface for the applicants to fill in the required details .</a:t>
            </a:r>
          </a:p>
          <a:p>
            <a:r>
              <a:rPr lang="en-IN" sz="2000" dirty="0"/>
              <a:t>To provide a simple interface for the concerned personnel to evaluate the details submitted by the applicants.</a:t>
            </a:r>
          </a:p>
          <a:p>
            <a:r>
              <a:rPr lang="en-IN" sz="2000" dirty="0"/>
              <a:t>To generate the required certificate depending  on the legitimate details and the reason for application specified by the applicants.</a:t>
            </a:r>
          </a:p>
        </p:txBody>
      </p:sp>
    </p:spTree>
    <p:extLst>
      <p:ext uri="{BB962C8B-B14F-4D97-AF65-F5344CB8AC3E}">
        <p14:creationId xmlns:p14="http://schemas.microsoft.com/office/powerpoint/2010/main" val="86332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D7F5-3102-4955-BE27-4388C1C9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90" y="463826"/>
            <a:ext cx="8911687" cy="901148"/>
          </a:xfrm>
        </p:spPr>
        <p:txBody>
          <a:bodyPr/>
          <a:lstStyle/>
          <a:p>
            <a:pPr algn="ctr"/>
            <a:r>
              <a:rPr lang="en-IN" dirty="0"/>
              <a:t>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264BF-BEFA-40DB-90DB-9455D89EA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88" y="2074985"/>
            <a:ext cx="7385538" cy="478301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2A89B-168A-412D-B29B-0F4CDA55561E}"/>
              </a:ext>
            </a:extLst>
          </p:cNvPr>
          <p:cNvSpPr txBox="1"/>
          <p:nvPr/>
        </p:nvSpPr>
        <p:spPr>
          <a:xfrm>
            <a:off x="2380890" y="1232452"/>
            <a:ext cx="95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Applicants have to fill in the required details specified in the form and click submit button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5175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EB4B-BAE1-472C-8CF5-DF3AEB12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91" y="25304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Admin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33ADB-CCF1-4715-90AE-7FCC67B0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788" y="2053883"/>
            <a:ext cx="7076049" cy="403742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C30B-1284-4D09-8BB2-2BA93824A5F7}"/>
              </a:ext>
            </a:extLst>
          </p:cNvPr>
          <p:cNvSpPr txBox="1"/>
          <p:nvPr/>
        </p:nvSpPr>
        <p:spPr>
          <a:xfrm>
            <a:off x="2822713" y="1349273"/>
            <a:ext cx="1003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details sent by the student will be received here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79026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96E3-A3E2-4961-93B1-91E432D3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55" y="25304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Request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C0A780-2BF9-4A4D-9535-051CB8F8B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34" y="1885072"/>
            <a:ext cx="7835705" cy="44031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118DE-96BA-4600-8650-34C55E1FB011}"/>
              </a:ext>
            </a:extLst>
          </p:cNvPr>
          <p:cNvSpPr txBox="1"/>
          <p:nvPr/>
        </p:nvSpPr>
        <p:spPr>
          <a:xfrm>
            <a:off x="1946681" y="1187438"/>
            <a:ext cx="996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the list as well as the details of the applicant as submitted in the form.</a:t>
            </a:r>
          </a:p>
        </p:txBody>
      </p:sp>
    </p:spTree>
    <p:extLst>
      <p:ext uri="{BB962C8B-B14F-4D97-AF65-F5344CB8AC3E}">
        <p14:creationId xmlns:p14="http://schemas.microsoft.com/office/powerpoint/2010/main" val="984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E214-FAEA-48A3-BB44-ADB97EBA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66301"/>
            <a:ext cx="8911687" cy="939647"/>
          </a:xfrm>
        </p:spPr>
        <p:txBody>
          <a:bodyPr/>
          <a:lstStyle/>
          <a:p>
            <a:pPr algn="ctr"/>
            <a:r>
              <a:rPr lang="en-IN" dirty="0"/>
              <a:t>Processed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485B-8DF7-4084-BB9A-98329879B704}"/>
              </a:ext>
            </a:extLst>
          </p:cNvPr>
          <p:cNvSpPr txBox="1"/>
          <p:nvPr/>
        </p:nvSpPr>
        <p:spPr>
          <a:xfrm>
            <a:off x="2093843" y="1205948"/>
            <a:ext cx="987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the list of applications that are processed by the personnel and the specified are ready  to be issued.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8FA9-27A5-4511-A691-246F3389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33599"/>
            <a:ext cx="8496129" cy="4210929"/>
          </a:xfrm>
        </p:spPr>
      </p:pic>
    </p:spTree>
    <p:extLst>
      <p:ext uri="{BB962C8B-B14F-4D97-AF65-F5344CB8AC3E}">
        <p14:creationId xmlns:p14="http://schemas.microsoft.com/office/powerpoint/2010/main" val="419471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566D-14F8-4C2C-AB25-ABBBCC26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60" y="211780"/>
            <a:ext cx="8911687" cy="833629"/>
          </a:xfrm>
        </p:spPr>
        <p:txBody>
          <a:bodyPr/>
          <a:lstStyle/>
          <a:p>
            <a:pPr algn="ctr"/>
            <a:r>
              <a:rPr lang="en-IN" dirty="0"/>
              <a:t>Ignore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16B19-4CDC-4B60-9C72-DCC3E5949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960" y="2377440"/>
            <a:ext cx="7835705" cy="39142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CE579-F2CF-471F-A852-F6E35F7B7D21}"/>
              </a:ext>
            </a:extLst>
          </p:cNvPr>
          <p:cNvSpPr txBox="1"/>
          <p:nvPr/>
        </p:nvSpPr>
        <p:spPr>
          <a:xfrm>
            <a:off x="2107094" y="1456252"/>
            <a:ext cx="98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admin feels that the details submitted by the applicant are not legit , the form can be ignored by clicking the “Ignored” link , the form will be removed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31334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D69EE-9EC7-4808-8901-C00BE378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187" y="1282148"/>
            <a:ext cx="8915399" cy="226278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021D7B-ABDB-4E0D-AAED-80FBB6A1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0794" y="4626590"/>
            <a:ext cx="3621206" cy="2019869"/>
          </a:xfrm>
        </p:spPr>
        <p:txBody>
          <a:bodyPr/>
          <a:lstStyle/>
          <a:p>
            <a:r>
              <a:rPr lang="en-IN" dirty="0"/>
              <a:t>Software developed by</a:t>
            </a:r>
          </a:p>
          <a:p>
            <a:r>
              <a:rPr lang="en-IN" dirty="0"/>
              <a:t>Sanath R Bharadwaj</a:t>
            </a:r>
          </a:p>
          <a:p>
            <a:r>
              <a:rPr lang="en-IN" dirty="0"/>
              <a:t>Akshatha</a:t>
            </a:r>
          </a:p>
          <a:p>
            <a:r>
              <a:rPr lang="en-IN" dirty="0"/>
              <a:t>Anirudh Iyengar</a:t>
            </a:r>
          </a:p>
          <a:p>
            <a:r>
              <a:rPr lang="en-IN" dirty="0"/>
              <a:t>Vijeth Kashyap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6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205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Certificate generation</vt:lpstr>
      <vt:lpstr>Objective</vt:lpstr>
      <vt:lpstr>Form</vt:lpstr>
      <vt:lpstr>Admin page</vt:lpstr>
      <vt:lpstr>Request page</vt:lpstr>
      <vt:lpstr>Processed page</vt:lpstr>
      <vt:lpstr>Ignore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generation</dc:title>
  <dc:creator>Anirudh Iyengar</dc:creator>
  <cp:lastModifiedBy>Anirudh Iyengar</cp:lastModifiedBy>
  <cp:revision>4</cp:revision>
  <dcterms:created xsi:type="dcterms:W3CDTF">2017-06-07T07:55:13Z</dcterms:created>
  <dcterms:modified xsi:type="dcterms:W3CDTF">2017-06-07T09:01:54Z</dcterms:modified>
</cp:coreProperties>
</file>