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9" autoAdjust="0"/>
    <p:restoredTop sz="78785" autoAdjust="0"/>
  </p:normalViewPr>
  <p:slideViewPr>
    <p:cSldViewPr>
      <p:cViewPr>
        <p:scale>
          <a:sx n="75" d="100"/>
          <a:sy n="75" d="100"/>
        </p:scale>
        <p:origin x="-7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E265-26D7-4CE0-8234-51A7EAB22493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1643-9479-4EBF-B0F3-9EA405B2F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Profile menu, Driver?</a:t>
            </a:r>
            <a:r>
              <a:rPr lang="en-US" baseline="0" dirty="0" smtClean="0"/>
              <a:t> Menu will pop up after profile </a:t>
            </a:r>
            <a:r>
              <a:rPr lang="en-US" baseline="0" dirty="0" err="1" smtClean="0"/>
              <a:t>choosen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1643-9479-4EBF-B0F3-9EA405B2FC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Main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1643-9479-4EBF-B0F3-9EA405B2FC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Passenger</a:t>
            </a:r>
            <a:r>
              <a:rPr lang="en-US" baseline="0" dirty="0" smtClean="0"/>
              <a:t> M</a:t>
            </a:r>
            <a:r>
              <a:rPr lang="en-US" dirty="0" smtClean="0"/>
              <a:t>ain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1643-9479-4EBF-B0F3-9EA405B2FC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Navigation Menu,</a:t>
            </a:r>
          </a:p>
          <a:p>
            <a:endParaRPr lang="en-US" dirty="0" smtClean="0"/>
          </a:p>
          <a:p>
            <a:r>
              <a:rPr lang="en-US" dirty="0" smtClean="0"/>
              <a:t>Going</a:t>
            </a:r>
            <a:r>
              <a:rPr lang="en-US" baseline="0" dirty="0" smtClean="0"/>
              <a:t> to need a keyboard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1643-9479-4EBF-B0F3-9EA405B2FC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Doors and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1643-9479-4EBF-B0F3-9EA405B2FC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Doors </a:t>
            </a:r>
            <a:r>
              <a:rPr lang="en-US" smtClean="0"/>
              <a:t>and Windows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1643-9479-4EBF-B0F3-9EA405B2FC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8543-BA08-49AA-B276-8F78B8BFEED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CEBE-EFEF-4CBE-82EA-C3B51BED4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12" Type="http://schemas.openxmlformats.org/officeDocument/2006/relationships/image" Target="../media/image11.wm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slide" Target="slide6.xml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wmf"/><Relationship Id="rId4" Type="http://schemas.openxmlformats.org/officeDocument/2006/relationships/slide" Target="slide5.xml"/><Relationship Id="rId9" Type="http://schemas.openxmlformats.org/officeDocument/2006/relationships/image" Target="../media/image8.wmf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1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slide" Target="slide6.xml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AppData\Local\Microsoft\Windows\Temporary Internet Files\Content.IE5\ZXEC6SMV\dglxasset[1].aspx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371600"/>
            <a:ext cx="1815998" cy="1719986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5862" y="1295400"/>
            <a:ext cx="4011890" cy="1371600"/>
            <a:chOff x="835862" y="1295400"/>
            <a:chExt cx="4011890" cy="1371600"/>
          </a:xfrm>
        </p:grpSpPr>
        <p:pic>
          <p:nvPicPr>
            <p:cNvPr id="2052" name="Picture 4" descr="C:\Users\student\AppData\Local\Microsoft\Windows\Temporary Internet Files\Content.IE5\ZXEC6SMV\MC900433817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5862" y="12954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3026612" y="1524000"/>
              <a:ext cx="18211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4" action="ppaction://hlinksldjump"/>
                </a:rPr>
                <a:t>David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5862" y="4495800"/>
            <a:ext cx="4193338" cy="1371600"/>
            <a:chOff x="835862" y="4495800"/>
            <a:chExt cx="4193338" cy="1371600"/>
          </a:xfrm>
        </p:grpSpPr>
        <p:sp>
          <p:nvSpPr>
            <p:cNvPr id="12" name="Rectangle 11"/>
            <p:cNvSpPr/>
            <p:nvPr/>
          </p:nvSpPr>
          <p:spPr>
            <a:xfrm>
              <a:off x="2784675" y="4724400"/>
              <a:ext cx="22445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5" action="ppaction://hlinksldjump"/>
                </a:rPr>
                <a:t>M</a:t>
              </a:r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5" action="ppaction://hlinksldjump"/>
                </a:rPr>
                <a:t>arlee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2055" name="Picture 7" descr="C:\Users\student\AppData\Local\Microsoft\Windows\Temporary Internet Files\Content.IE5\XDKIQZBD\MC900433823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35862" y="4495800"/>
              <a:ext cx="1371600" cy="1371600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835862" y="2895600"/>
            <a:ext cx="3798998" cy="1371600"/>
            <a:chOff x="835862" y="2895600"/>
            <a:chExt cx="3798998" cy="1371600"/>
          </a:xfrm>
        </p:grpSpPr>
        <p:sp>
          <p:nvSpPr>
            <p:cNvPr id="11" name="Rectangle 10"/>
            <p:cNvSpPr/>
            <p:nvPr/>
          </p:nvSpPr>
          <p:spPr>
            <a:xfrm>
              <a:off x="3179012" y="3124200"/>
              <a:ext cx="14558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hlinkClick r:id="rId5" action="ppaction://hlinksldjump"/>
                </a:rPr>
                <a:t>Joey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2056" name="Picture 8" descr="C:\Users\student\AppData\Local\Microsoft\Windows\Temporary Internet Files\Content.IE5\P05OJWTZ\MC900433816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5862" y="2895600"/>
              <a:ext cx="1371600" cy="1371600"/>
            </a:xfrm>
            <a:prstGeom prst="rect">
              <a:avLst/>
            </a:prstGeom>
            <a:noFill/>
          </p:spPr>
        </p:pic>
      </p:grpSp>
      <p:sp>
        <p:nvSpPr>
          <p:cNvPr id="15" name="Rectangle 14"/>
          <p:cNvSpPr/>
          <p:nvPr/>
        </p:nvSpPr>
        <p:spPr>
          <a:xfrm>
            <a:off x="2667000" y="304800"/>
            <a:ext cx="4334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Choose Profile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2209800"/>
            <a:ext cx="3429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you be Driving?</a:t>
            </a:r>
          </a:p>
          <a:p>
            <a:pPr algn="ctr"/>
            <a:r>
              <a:rPr lang="en-US" dirty="0" smtClean="0"/>
              <a:t>Yes          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33825" y="1485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5800725" y="1485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Entertainment</a:t>
            </a:r>
          </a:p>
          <a:p>
            <a:pPr algn="ctr"/>
            <a:r>
              <a:rPr lang="en-US" sz="1600" dirty="0" smtClean="0"/>
              <a:t>Master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800725" y="32385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33825" y="4914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00725" y="4914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hlinkClick r:id="rId4" action="ppaction://hlinksldjump"/>
          </p:cNvPr>
          <p:cNvSpPr/>
          <p:nvPr/>
        </p:nvSpPr>
        <p:spPr>
          <a:xfrm>
            <a:off x="152400" y="1487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2019300" y="1487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Doors and Windows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32400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Intercom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19300" y="32400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Ext. Systems</a:t>
            </a:r>
          </a:p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" y="491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Internet Setup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19300" y="491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8599" y="144959"/>
            <a:ext cx="442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 Light" pitchFamily="34" charset="0"/>
                <a:cs typeface="Segoe UI Light" pitchFamily="34" charset="0"/>
              </a:rPr>
              <a:t>Driver’s Menu</a:t>
            </a:r>
            <a:endParaRPr lang="en-US" sz="4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076" name="Picture 4" descr="C:\Users\student\AppData\Local\Microsoft\Windows\Temporary Internet Files\Content.IE5\JSC1GYNN\MP9102163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" y="1524000"/>
            <a:ext cx="609600" cy="609600"/>
          </a:xfrm>
          <a:prstGeom prst="rect">
            <a:avLst/>
          </a:prstGeom>
          <a:noFill/>
        </p:spPr>
      </p:pic>
      <p:pic>
        <p:nvPicPr>
          <p:cNvPr id="3077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2588" y="1600200"/>
            <a:ext cx="612648" cy="612648"/>
          </a:xfrm>
          <a:prstGeom prst="rect">
            <a:avLst/>
          </a:prstGeom>
          <a:noFill/>
        </p:spPr>
      </p:pic>
      <p:pic>
        <p:nvPicPr>
          <p:cNvPr id="3078" name="Picture 6" descr="C:\Users\student\AppData\Local\Microsoft\Windows\Temporary Internet Files\Content.IE5\JSC1GYNN\dglxasset[1]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24350" y="1600200"/>
            <a:ext cx="618003" cy="612648"/>
          </a:xfrm>
          <a:prstGeom prst="rect">
            <a:avLst/>
          </a:prstGeom>
          <a:noFill/>
        </p:spPr>
      </p:pic>
      <p:sp>
        <p:nvSpPr>
          <p:cNvPr id="3079" name="Sound"/>
          <p:cNvSpPr>
            <a:spLocks noEditPoints="1" noChangeArrowheads="1"/>
          </p:cNvSpPr>
          <p:nvPr/>
        </p:nvSpPr>
        <p:spPr bwMode="auto">
          <a:xfrm>
            <a:off x="514350" y="3349752"/>
            <a:ext cx="612648" cy="612648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:\Users\student\AppData\Local\Microsoft\Windows\Temporary Internet Files\Content.IE5\JSC1GYNN\MC900310884[1].wmf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153150" y="1600200"/>
            <a:ext cx="680068" cy="612648"/>
          </a:xfrm>
          <a:prstGeom prst="rect">
            <a:avLst/>
          </a:prstGeom>
          <a:noFill/>
        </p:spPr>
      </p:pic>
      <p:grpSp>
        <p:nvGrpSpPr>
          <p:cNvPr id="36" name="Group 35"/>
          <p:cNvGrpSpPr/>
          <p:nvPr/>
        </p:nvGrpSpPr>
        <p:grpSpPr>
          <a:xfrm>
            <a:off x="2419350" y="3352800"/>
            <a:ext cx="612648" cy="612648"/>
            <a:chOff x="1219200" y="-2819400"/>
            <a:chExt cx="3657600" cy="2438401"/>
          </a:xfrm>
        </p:grpSpPr>
        <p:pic>
          <p:nvPicPr>
            <p:cNvPr id="3084" name="Picture 12" descr="C:\Users\student\AppData\Local\Microsoft\Windows\Temporary Internet Files\Content.IE5\JSC1GYNN\MC900440346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219200" y="-2209800"/>
              <a:ext cx="3657600" cy="1828801"/>
            </a:xfrm>
            <a:prstGeom prst="rect">
              <a:avLst/>
            </a:prstGeom>
            <a:noFill/>
          </p:spPr>
        </p:pic>
        <p:pic>
          <p:nvPicPr>
            <p:cNvPr id="35" name="Picture 9" descr="C:\Users\student\AppData\Local\Microsoft\Windows\Temporary Internet Files\Content.IE5\XDKIQZBD\MC900432526[1]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05000" y="-2819400"/>
              <a:ext cx="2286000" cy="2286000"/>
            </a:xfrm>
            <a:prstGeom prst="rect">
              <a:avLst/>
            </a:prstGeom>
            <a:noFill/>
          </p:spPr>
        </p:pic>
      </p:grpSp>
      <p:sp>
        <p:nvSpPr>
          <p:cNvPr id="40" name="Rectangle 39"/>
          <p:cNvSpPr/>
          <p:nvPr/>
        </p:nvSpPr>
        <p:spPr>
          <a:xfrm>
            <a:off x="3886200" y="3240024"/>
            <a:ext cx="147637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Comfort </a:t>
            </a:r>
          </a:p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324350" y="3352800"/>
            <a:ext cx="612648" cy="612648"/>
            <a:chOff x="3505200" y="-2133600"/>
            <a:chExt cx="1524000" cy="1827212"/>
          </a:xfrm>
        </p:grpSpPr>
        <p:pic>
          <p:nvPicPr>
            <p:cNvPr id="3086" name="Picture 14" descr="C:\Users\student\AppData\Local\Microsoft\Windows\Temporary Internet Files\Content.IE5\ZXEC6SMV\MC900340158[1].wmf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733800" y="-2133600"/>
              <a:ext cx="1108075" cy="1827212"/>
            </a:xfrm>
            <a:prstGeom prst="rect">
              <a:avLst/>
            </a:prstGeom>
            <a:noFill/>
          </p:spPr>
        </p:pic>
        <p:pic>
          <p:nvPicPr>
            <p:cNvPr id="3081" name="Picture 9" descr="C:\Users\student\AppData\Local\Microsoft\Windows\Temporary Internet Files\Content.IE5\XDKIQZBD\MC900432526[1]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505200" y="-2133600"/>
              <a:ext cx="1524000" cy="1524000"/>
            </a:xfrm>
            <a:prstGeom prst="rect">
              <a:avLst/>
            </a:prstGeom>
            <a:noFill/>
          </p:spPr>
        </p:pic>
      </p:grpSp>
      <p:pic>
        <p:nvPicPr>
          <p:cNvPr id="3087" name="Picture 15" descr="C:\Users\student\AppData\Local\Microsoft\Windows\Temporary Internet Files\Content.IE5\JSC1GYNN\MC900442129[1]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3150" y="3352800"/>
            <a:ext cx="616816" cy="612648"/>
          </a:xfrm>
          <a:prstGeom prst="rect">
            <a:avLst/>
          </a:prstGeom>
          <a:noFill/>
        </p:spPr>
      </p:pic>
      <p:pic>
        <p:nvPicPr>
          <p:cNvPr id="2050" name="Picture 2" descr="C:\Users\student\AppData\Local\Microsoft\Windows\Temporary Internet Files\Content.IE5\ZXEC6SMV\MP900446463[1]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2950" y="5029200"/>
            <a:ext cx="341376" cy="512064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2038350" y="491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05250" y="491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pic>
        <p:nvPicPr>
          <p:cNvPr id="32" name="Picture 8" descr="C:\Users\student\AppData\Local\Microsoft\Windows\Temporary Internet Files\Content.IE5\P05OJWTZ\MC900432653[1]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00300" y="4953000"/>
            <a:ext cx="612648" cy="612648"/>
          </a:xfrm>
          <a:prstGeom prst="rect">
            <a:avLst/>
          </a:prstGeom>
          <a:noFill/>
        </p:spPr>
      </p:pic>
      <p:pic>
        <p:nvPicPr>
          <p:cNvPr id="33" name="Picture 10" descr="C:\Users\student\AppData\Local\Microsoft\Windows\Temporary Internet Files\Content.IE5\XDKIQZBD\MC900431511[1]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05300" y="5029200"/>
            <a:ext cx="612648" cy="612648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5800725" y="491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37" name="Picture 6" descr="C:\Users\student\AppData\Local\Microsoft\Windows\Temporary Internet Files\Content.IE5\P05OJWTZ\MC910216405[1]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238875" y="5105400"/>
            <a:ext cx="587783" cy="512064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7629525" y="1487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GIS</a:t>
            </a:r>
            <a:endParaRPr lang="en-US" dirty="0"/>
          </a:p>
        </p:txBody>
      </p:sp>
      <p:pic>
        <p:nvPicPr>
          <p:cNvPr id="41" name="Picture 9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19" cstate="print">
            <a:biLevel thresh="50000"/>
            <a:lum bright="100000"/>
          </a:blip>
          <a:srcRect/>
          <a:stretch>
            <a:fillRect/>
          </a:stretch>
        </p:blipFill>
        <p:spPr bwMode="auto">
          <a:xfrm>
            <a:off x="7905750" y="1601724"/>
            <a:ext cx="830446" cy="612648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7724775" y="32766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43" name="Picture 7" descr="C:\Users\student\AppData\Local\Microsoft\Windows\Temporary Internet Files\Content.IE5\JSC1GYNN\MC900440403[1]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15300" y="3390900"/>
            <a:ext cx="612648" cy="612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9675" y="1104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6575" y="11049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86575" y="28575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019675" y="46482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86575" y="4648200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8250" y="110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Comfort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05150" y="11064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38250" y="28590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05150" y="28590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38250" y="46497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05150" y="46497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8599" y="144959"/>
            <a:ext cx="442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 Light" pitchFamily="34" charset="0"/>
                <a:cs typeface="Segoe UI Light" pitchFamily="34" charset="0"/>
              </a:rPr>
              <a:t>P</a:t>
            </a:r>
            <a:r>
              <a:rPr lang="en-US" sz="4400" dirty="0" smtClean="0">
                <a:latin typeface="Segoe UI Light" pitchFamily="34" charset="0"/>
                <a:cs typeface="Segoe UI Light" pitchFamily="34" charset="0"/>
              </a:rPr>
              <a:t>assenger’s Menu</a:t>
            </a:r>
            <a:endParaRPr lang="en-US" sz="4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 descr="C:\Users\student\AppData\Local\Microsoft\Windows\Temporary Internet Files\Content.IE5\JSC1GYNN\MC9003401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19200"/>
            <a:ext cx="371144" cy="612648"/>
          </a:xfrm>
          <a:prstGeom prst="rect">
            <a:avLst/>
          </a:prstGeom>
          <a:noFill/>
        </p:spPr>
      </p:pic>
      <p:pic>
        <p:nvPicPr>
          <p:cNvPr id="4103" name="Picture 7" descr="C:\Users\student\AppData\Local\Microsoft\Windows\Temporary Internet Files\Content.IE5\JSC1GYNN\MC90044040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612648" cy="612648"/>
          </a:xfrm>
          <a:prstGeom prst="rect">
            <a:avLst/>
          </a:prstGeom>
          <a:noFill/>
        </p:spPr>
      </p:pic>
      <p:pic>
        <p:nvPicPr>
          <p:cNvPr id="4104" name="Picture 8" descr="C:\Users\student\AppData\Local\Microsoft\Windows\Temporary Internet Files\Content.IE5\P05OJWTZ\MC90043265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2895600"/>
            <a:ext cx="612648" cy="612648"/>
          </a:xfrm>
          <a:prstGeom prst="rect">
            <a:avLst/>
          </a:prstGeom>
          <a:noFill/>
        </p:spPr>
      </p:pic>
      <p:pic>
        <p:nvPicPr>
          <p:cNvPr id="4105" name="Picture 9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6" cstate="print">
            <a:biLevel thresh="50000"/>
            <a:lum bright="100000"/>
          </a:blip>
          <a:srcRect/>
          <a:stretch>
            <a:fillRect/>
          </a:stretch>
        </p:blipFill>
        <p:spPr bwMode="auto">
          <a:xfrm>
            <a:off x="7162800" y="1219200"/>
            <a:ext cx="830446" cy="612648"/>
          </a:xfrm>
          <a:prstGeom prst="rect">
            <a:avLst/>
          </a:prstGeom>
          <a:noFill/>
        </p:spPr>
      </p:pic>
      <p:pic>
        <p:nvPicPr>
          <p:cNvPr id="4106" name="Picture 10" descr="C:\Users\student\AppData\Local\Microsoft\Windows\Temporary Internet Files\Content.IE5\XDKIQZBD\MC9004315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2971800"/>
            <a:ext cx="612648" cy="612648"/>
          </a:xfrm>
          <a:prstGeom prst="rect">
            <a:avLst/>
          </a:prstGeom>
          <a:noFill/>
        </p:spPr>
      </p:pic>
      <p:pic>
        <p:nvPicPr>
          <p:cNvPr id="1026" name="Picture 2" descr="C:\Users\student\AppData\Local\Microsoft\Windows\Temporary Internet Files\Content.IE5\P05OJWTZ\MC900048042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2600" y="2971800"/>
            <a:ext cx="346219" cy="512064"/>
          </a:xfrm>
          <a:prstGeom prst="rect">
            <a:avLst/>
          </a:prstGeom>
          <a:noFill/>
        </p:spPr>
      </p:pic>
      <p:pic>
        <p:nvPicPr>
          <p:cNvPr id="1030" name="Picture 6" descr="C:\Users\student\AppData\Local\Microsoft\Windows\Temporary Internet Files\Content.IE5\P05OJWTZ\MC910216405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4838700"/>
            <a:ext cx="587783" cy="512064"/>
          </a:xfrm>
          <a:prstGeom prst="rect">
            <a:avLst/>
          </a:prstGeom>
          <a:noFill/>
        </p:spPr>
      </p:pic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5029200" y="2859024"/>
            <a:ext cx="1419225" cy="1408176"/>
          </a:xfrm>
          <a:prstGeom prst="rect">
            <a:avLst/>
          </a:prstGeom>
          <a:solidFill>
            <a:srgbClr val="454545"/>
          </a:solidFill>
          <a:ln w="190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Doors and Windows</a:t>
            </a:r>
            <a:endParaRPr lang="en-US" dirty="0"/>
          </a:p>
        </p:txBody>
      </p:sp>
      <p:pic>
        <p:nvPicPr>
          <p:cNvPr id="27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32488" y="2932176"/>
            <a:ext cx="612648" cy="612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58599" y="144959"/>
            <a:ext cx="442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 Light" pitchFamily="34" charset="0"/>
                <a:cs typeface="Segoe UI Light" pitchFamily="34" charset="0"/>
              </a:rPr>
              <a:t>Navigation</a:t>
            </a:r>
            <a:endParaRPr lang="en-US" sz="4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076" name="Picture 4" descr="C:\Users\student\AppData\Local\Microsoft\Windows\Temporary Internet Files\Content.IE5\JSC1GYNN\MP91021631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105400"/>
            <a:ext cx="1524000" cy="1524000"/>
          </a:xfrm>
          <a:prstGeom prst="rect">
            <a:avLst/>
          </a:prstGeom>
          <a:noFill/>
        </p:spPr>
      </p:pic>
      <p:pic>
        <p:nvPicPr>
          <p:cNvPr id="3074" name="Picture 2" descr="C:\Users\student\AppData\Local\Microsoft\Windows\Temporary Internet Files\Content.IE5\JSC1GYNN\MC900432671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8600"/>
            <a:ext cx="685800" cy="685800"/>
          </a:xfrm>
          <a:prstGeom prst="rect">
            <a:avLst/>
          </a:prstGeom>
          <a:noFill/>
        </p:spPr>
      </p:pic>
      <p:grpSp>
        <p:nvGrpSpPr>
          <p:cNvPr id="31" name="Group 30"/>
          <p:cNvGrpSpPr/>
          <p:nvPr/>
        </p:nvGrpSpPr>
        <p:grpSpPr>
          <a:xfrm>
            <a:off x="990600" y="1295400"/>
            <a:ext cx="6019800" cy="533400"/>
            <a:chOff x="990600" y="1676400"/>
            <a:chExt cx="6019800" cy="533400"/>
          </a:xfrm>
        </p:grpSpPr>
        <p:sp>
          <p:nvSpPr>
            <p:cNvPr id="29" name="Rounded Rectangle 28"/>
            <p:cNvSpPr/>
            <p:nvPr/>
          </p:nvSpPr>
          <p:spPr>
            <a:xfrm>
              <a:off x="1905000" y="1676400"/>
              <a:ext cx="51054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0600" y="1758434"/>
              <a:ext cx="81285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67000" y="1981200"/>
            <a:ext cx="3505200" cy="3276600"/>
            <a:chOff x="2209800" y="2057400"/>
            <a:chExt cx="3505200" cy="3276600"/>
          </a:xfrm>
        </p:grpSpPr>
        <p:sp>
          <p:nvSpPr>
            <p:cNvPr id="34" name="Rectangle 33"/>
            <p:cNvSpPr/>
            <p:nvPr/>
          </p:nvSpPr>
          <p:spPr>
            <a:xfrm>
              <a:off x="2209800" y="2057400"/>
              <a:ext cx="3505200" cy="3276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98825" y="2133600"/>
              <a:ext cx="332715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5257800" y="525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itchFamily="34" charset="0"/>
              </a:rPr>
              <a:t>ETA: 1:27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4800" y="5257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itchFamily="34" charset="0"/>
              </a:rPr>
              <a:t>Time: 1:02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2800" y="1295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button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58599" y="144959"/>
            <a:ext cx="442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 Light" pitchFamily="34" charset="0"/>
                <a:cs typeface="Segoe UI Light" pitchFamily="34" charset="0"/>
              </a:rPr>
              <a:t>Doors &amp; Windows</a:t>
            </a:r>
            <a:endParaRPr lang="en-US" sz="4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8800" y="14478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1447800"/>
            <a:ext cx="83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8800" y="3809999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" y="3809999"/>
            <a:ext cx="83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3809999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43600" y="3809999"/>
            <a:ext cx="83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14478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3600" y="1447800"/>
            <a:ext cx="83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1066800" y="2057400"/>
            <a:ext cx="3810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Up Arrow 34"/>
          <p:cNvSpPr/>
          <p:nvPr/>
        </p:nvSpPr>
        <p:spPr>
          <a:xfrm rot="10800000">
            <a:off x="1066800" y="2590800"/>
            <a:ext cx="3810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6800" y="1600200"/>
            <a:ext cx="3810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612648" cy="612648"/>
          </a:xfrm>
          <a:prstGeom prst="rect">
            <a:avLst/>
          </a:prstGeom>
          <a:noFill/>
        </p:spPr>
      </p:pic>
      <p:sp>
        <p:nvSpPr>
          <p:cNvPr id="41" name="Up Arrow 40"/>
          <p:cNvSpPr/>
          <p:nvPr/>
        </p:nvSpPr>
        <p:spPr>
          <a:xfrm>
            <a:off x="1066800" y="4419599"/>
            <a:ext cx="3810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Up Arrow 41"/>
          <p:cNvSpPr/>
          <p:nvPr/>
        </p:nvSpPr>
        <p:spPr>
          <a:xfrm rot="10800000">
            <a:off x="1066800" y="4952999"/>
            <a:ext cx="3810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3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09999"/>
            <a:ext cx="612648" cy="612648"/>
          </a:xfrm>
          <a:prstGeom prst="rect">
            <a:avLst/>
          </a:prstGeom>
          <a:noFill/>
        </p:spPr>
      </p:pic>
      <p:sp>
        <p:nvSpPr>
          <p:cNvPr id="44" name="Up Arrow 43"/>
          <p:cNvSpPr/>
          <p:nvPr/>
        </p:nvSpPr>
        <p:spPr>
          <a:xfrm>
            <a:off x="6172200" y="2133600"/>
            <a:ext cx="3810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Up Arrow 44"/>
          <p:cNvSpPr/>
          <p:nvPr/>
        </p:nvSpPr>
        <p:spPr>
          <a:xfrm rot="10800000">
            <a:off x="6172200" y="2667000"/>
            <a:ext cx="3810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6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24000"/>
            <a:ext cx="612648" cy="612648"/>
          </a:xfrm>
          <a:prstGeom prst="rect">
            <a:avLst/>
          </a:prstGeom>
          <a:noFill/>
        </p:spPr>
      </p:pic>
      <p:sp>
        <p:nvSpPr>
          <p:cNvPr id="47" name="Up Arrow 46"/>
          <p:cNvSpPr/>
          <p:nvPr/>
        </p:nvSpPr>
        <p:spPr>
          <a:xfrm>
            <a:off x="6172200" y="4419599"/>
            <a:ext cx="3810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Up Arrow 47"/>
          <p:cNvSpPr/>
          <p:nvPr/>
        </p:nvSpPr>
        <p:spPr>
          <a:xfrm rot="10800000">
            <a:off x="6172200" y="4952999"/>
            <a:ext cx="381000" cy="381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9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809999"/>
            <a:ext cx="612648" cy="612648"/>
          </a:xfrm>
          <a:prstGeom prst="rect">
            <a:avLst/>
          </a:prstGeom>
          <a:noFill/>
        </p:spPr>
      </p:pic>
      <p:pic>
        <p:nvPicPr>
          <p:cNvPr id="51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114799"/>
            <a:ext cx="1143000" cy="1143000"/>
          </a:xfrm>
          <a:prstGeom prst="rect">
            <a:avLst/>
          </a:prstGeom>
          <a:noFill/>
        </p:spPr>
      </p:pic>
      <p:pic>
        <p:nvPicPr>
          <p:cNvPr id="52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52600"/>
            <a:ext cx="1143000" cy="1143000"/>
          </a:xfrm>
          <a:prstGeom prst="rect">
            <a:avLst/>
          </a:prstGeom>
          <a:noFill/>
        </p:spPr>
      </p:pic>
      <p:pic>
        <p:nvPicPr>
          <p:cNvPr id="53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752600"/>
            <a:ext cx="1143000" cy="1143000"/>
          </a:xfrm>
          <a:prstGeom prst="rect">
            <a:avLst/>
          </a:prstGeom>
          <a:noFill/>
        </p:spPr>
      </p:pic>
      <p:pic>
        <p:nvPicPr>
          <p:cNvPr id="54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114799"/>
            <a:ext cx="1143000" cy="1143000"/>
          </a:xfrm>
          <a:prstGeom prst="rect">
            <a:avLst/>
          </a:prstGeom>
          <a:noFill/>
        </p:spPr>
      </p:pic>
      <p:pic>
        <p:nvPicPr>
          <p:cNvPr id="5122" name="Picture 2" descr="http://montigo17.tripod.com/Design/Sha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562600"/>
            <a:ext cx="2895601" cy="228600"/>
          </a:xfrm>
          <a:prstGeom prst="rect">
            <a:avLst/>
          </a:prstGeom>
          <a:noFill/>
        </p:spPr>
      </p:pic>
      <p:pic>
        <p:nvPicPr>
          <p:cNvPr id="55" name="Picture 2" descr="http://montigo17.tripod.com/Design/Sha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5562599"/>
            <a:ext cx="2895601" cy="228600"/>
          </a:xfrm>
          <a:prstGeom prst="rect">
            <a:avLst/>
          </a:prstGeom>
          <a:noFill/>
        </p:spPr>
      </p:pic>
      <p:pic>
        <p:nvPicPr>
          <p:cNvPr id="56" name="Picture 2" descr="http://montigo17.tripod.com/Design/Sha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200400"/>
            <a:ext cx="2895601" cy="228600"/>
          </a:xfrm>
          <a:prstGeom prst="rect">
            <a:avLst/>
          </a:prstGeom>
          <a:noFill/>
        </p:spPr>
      </p:pic>
      <p:pic>
        <p:nvPicPr>
          <p:cNvPr id="57" name="Picture 2" descr="http://montigo17.tripod.com/Design/Sha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200400"/>
            <a:ext cx="2895601" cy="228600"/>
          </a:xfrm>
          <a:prstGeom prst="rect">
            <a:avLst/>
          </a:prstGeom>
          <a:noFill/>
        </p:spPr>
      </p:pic>
      <p:pic>
        <p:nvPicPr>
          <p:cNvPr id="58" name="Picture 5" descr="C:\Users\student\AppData\Local\Microsoft\Windows\Temporary Internet Files\Content.IE5\ZXEC6SMV\MC9004338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410200"/>
            <a:ext cx="1295400" cy="1295400"/>
          </a:xfrm>
          <a:prstGeom prst="rect">
            <a:avLst/>
          </a:prstGeom>
          <a:noFill/>
        </p:spPr>
      </p:pic>
      <p:pic>
        <p:nvPicPr>
          <p:cNvPr id="59" name="Picture 2" descr="C:\Users\student\AppData\Local\Microsoft\Windows\Temporary Internet Files\Content.IE5\JSC1GYNN\MC900432671[1]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286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58599" y="144959"/>
            <a:ext cx="6099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 Light" pitchFamily="34" charset="0"/>
                <a:cs typeface="Segoe UI Light" pitchFamily="34" charset="0"/>
              </a:rPr>
              <a:t>Entertainment Over-ride</a:t>
            </a:r>
            <a:endParaRPr lang="en-US" sz="4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4" name="Picture 8" descr="C:\Users\student\AppData\Local\Microsoft\Windows\Temporary Internet Files\Content.IE5\JSC1GYNN\MC900310884[1].wmf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696200" y="5638800"/>
            <a:ext cx="1015027" cy="91440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838200" y="1295400"/>
            <a:ext cx="83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</a:p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828800" y="3657599"/>
            <a:ext cx="18288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On/Off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38200" y="3657599"/>
            <a:ext cx="83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</a:p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962400" y="3657599"/>
            <a:ext cx="18288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On/Off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43600" y="3657599"/>
            <a:ext cx="83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</a:p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943600" y="1295400"/>
            <a:ext cx="838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</a:p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962400" y="1295400"/>
            <a:ext cx="18288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On/Off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1828800" y="2286000"/>
            <a:ext cx="8382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 On/Off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828800" y="1295400"/>
            <a:ext cx="18288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On/Off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819400" y="2286000"/>
            <a:ext cx="8382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 On/Off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962400" y="2286000"/>
            <a:ext cx="8382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 On/Off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953000" y="2286000"/>
            <a:ext cx="8382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 On/Off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828800" y="4648200"/>
            <a:ext cx="8382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 On/Off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819400" y="4648200"/>
            <a:ext cx="8382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 On/Off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962400" y="4648200"/>
            <a:ext cx="8382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 On/Off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953000" y="4648200"/>
            <a:ext cx="838200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 On/Off</a:t>
            </a:r>
            <a:endParaRPr lang="en-US" dirty="0"/>
          </a:p>
        </p:txBody>
      </p:sp>
      <p:pic>
        <p:nvPicPr>
          <p:cNvPr id="107" name="Picture 2" descr="C:\Users\student\AppData\Local\Microsoft\Windows\Temporary Internet Files\Content.IE5\JSC1GYNN\MC900432671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86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133</Words>
  <Application>Microsoft Office PowerPoint</Application>
  <PresentationFormat>On-screen Show (4:3)</PresentationFormat>
  <Paragraphs>116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Belmont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14</cp:revision>
  <dcterms:created xsi:type="dcterms:W3CDTF">2014-03-20T20:34:04Z</dcterms:created>
  <dcterms:modified xsi:type="dcterms:W3CDTF">2014-03-25T21:47:28Z</dcterms:modified>
</cp:coreProperties>
</file>