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54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E265-26D7-4CE0-8234-51A7EAB22493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1643-9479-4EBF-B0F3-9EA405B2FC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Main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Passenger</a:t>
            </a:r>
            <a:r>
              <a:rPr lang="en-US" baseline="0" dirty="0" smtClean="0"/>
              <a:t> M</a:t>
            </a:r>
            <a:r>
              <a:rPr lang="en-US" dirty="0" smtClean="0"/>
              <a:t>ain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8543-BA08-49AA-B276-8F78B8BFEED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CEBE-EFEF-4CBE-82EA-C3B51BED45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png"/><Relationship Id="rId5" Type="http://schemas.openxmlformats.org/officeDocument/2006/relationships/image" Target="../media/image7.wm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AppData\Local\Microsoft\Windows\Temporary Internet Files\Content.IE5\ZXEC6SMV\dglxasset[1].aspx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371600"/>
            <a:ext cx="1815998" cy="171998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862" y="1295400"/>
            <a:ext cx="4011890" cy="1371600"/>
            <a:chOff x="835862" y="1295400"/>
            <a:chExt cx="4011890" cy="1371600"/>
          </a:xfrm>
        </p:grpSpPr>
        <p:pic>
          <p:nvPicPr>
            <p:cNvPr id="2052" name="Picture 4" descr="C:\Users\student\AppData\Local\Microsoft\Windows\Temporary Internet Files\Content.IE5\ZXEC6SMV\MC900433817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5862" y="12954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3026612" y="1524000"/>
              <a:ext cx="18211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3" action="ppaction://hlinksldjump"/>
                </a:rPr>
                <a:t>David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5862" y="4495800"/>
            <a:ext cx="4193338" cy="1371600"/>
            <a:chOff x="835862" y="4495800"/>
            <a:chExt cx="4193338" cy="1371600"/>
          </a:xfrm>
        </p:grpSpPr>
        <p:sp>
          <p:nvSpPr>
            <p:cNvPr id="12" name="Rectangle 11"/>
            <p:cNvSpPr/>
            <p:nvPr/>
          </p:nvSpPr>
          <p:spPr>
            <a:xfrm>
              <a:off x="2784675" y="4724400"/>
              <a:ext cx="22445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4" action="ppaction://hlinksldjump"/>
                </a:rPr>
                <a:t>M</a:t>
              </a:r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4" action="ppaction://hlinksldjump"/>
                </a:rPr>
                <a:t>arlee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2055" name="Picture 7" descr="C:\Users\student\AppData\Local\Microsoft\Windows\Temporary Internet Files\Content.IE5\XDKIQZBD\MC900433823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5862" y="4495800"/>
              <a:ext cx="1371600" cy="1371600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835862" y="2895600"/>
            <a:ext cx="3798998" cy="1371600"/>
            <a:chOff x="835862" y="2895600"/>
            <a:chExt cx="3798998" cy="1371600"/>
          </a:xfrm>
        </p:grpSpPr>
        <p:sp>
          <p:nvSpPr>
            <p:cNvPr id="11" name="Rectangle 10"/>
            <p:cNvSpPr/>
            <p:nvPr/>
          </p:nvSpPr>
          <p:spPr>
            <a:xfrm>
              <a:off x="3179012" y="3124200"/>
              <a:ext cx="14558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4" action="ppaction://hlinksldjump"/>
                </a:rPr>
                <a:t>Joey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2056" name="Picture 8" descr="C:\Users\student\AppData\Local\Microsoft\Windows\Temporary Internet Files\Content.IE5\P05OJWTZ\MC900433816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35862" y="2895600"/>
              <a:ext cx="1371600" cy="1371600"/>
            </a:xfrm>
            <a:prstGeom prst="rect">
              <a:avLst/>
            </a:prstGeom>
            <a:noFill/>
          </p:spPr>
        </p:pic>
      </p:grpSp>
      <p:sp>
        <p:nvSpPr>
          <p:cNvPr id="15" name="Rectangle 14"/>
          <p:cNvSpPr/>
          <p:nvPr/>
        </p:nvSpPr>
        <p:spPr>
          <a:xfrm>
            <a:off x="2667000" y="304800"/>
            <a:ext cx="433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Choose Profile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19675" y="16383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86575" y="16383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Entertainment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886575" y="3390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19675" y="50673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86575" y="50673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38250" y="16398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05150" y="16398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Locks and Windows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8250" y="3392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Intercom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05150" y="3392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Ext. Systems</a:t>
            </a:r>
          </a:p>
          <a:p>
            <a:pPr algn="ctr"/>
            <a:r>
              <a:rPr lang="en-US" dirty="0" smtClean="0"/>
              <a:t>Over-ride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38250" y="50688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Internet Setup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05150" y="50688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Driver’s Menu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6" name="Picture 4" descr="C:\Users\student\AppData\Local\Microsoft\Windows\Temporary Internet Files\Content.IE5\JSC1GYNN\MP9102163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2" y="1676400"/>
            <a:ext cx="609600" cy="609600"/>
          </a:xfrm>
          <a:prstGeom prst="rect">
            <a:avLst/>
          </a:prstGeom>
          <a:noFill/>
        </p:spPr>
      </p:pic>
      <p:pic>
        <p:nvPicPr>
          <p:cNvPr id="3077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438" y="1752600"/>
            <a:ext cx="612648" cy="612648"/>
          </a:xfrm>
          <a:prstGeom prst="rect">
            <a:avLst/>
          </a:prstGeom>
          <a:noFill/>
        </p:spPr>
      </p:pic>
      <p:pic>
        <p:nvPicPr>
          <p:cNvPr id="3078" name="Picture 6" descr="C:\Users\student\AppData\Local\Microsoft\Windows\Temporary Internet Files\Content.IE5\JSC1GYNN\dglxasset[1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752600"/>
            <a:ext cx="618003" cy="612648"/>
          </a:xfrm>
          <a:prstGeom prst="rect">
            <a:avLst/>
          </a:prstGeom>
          <a:noFill/>
        </p:spPr>
      </p:pic>
      <p:sp>
        <p:nvSpPr>
          <p:cNvPr id="3079" name="Sound"/>
          <p:cNvSpPr>
            <a:spLocks noEditPoints="1" noChangeArrowheads="1"/>
          </p:cNvSpPr>
          <p:nvPr/>
        </p:nvSpPr>
        <p:spPr bwMode="auto">
          <a:xfrm>
            <a:off x="1600200" y="3502152"/>
            <a:ext cx="612648" cy="612648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:\Users\student\AppData\Local\Microsoft\Windows\Temporary Internet Files\Content.IE5\JSC1GYNN\MC900310884[1].wmf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239000" y="1752600"/>
            <a:ext cx="680068" cy="612648"/>
          </a:xfrm>
          <a:prstGeom prst="rect">
            <a:avLst/>
          </a:prstGeom>
          <a:noFill/>
        </p:spPr>
      </p:pic>
      <p:grpSp>
        <p:nvGrpSpPr>
          <p:cNvPr id="36" name="Group 35"/>
          <p:cNvGrpSpPr/>
          <p:nvPr/>
        </p:nvGrpSpPr>
        <p:grpSpPr>
          <a:xfrm>
            <a:off x="3505200" y="3505200"/>
            <a:ext cx="612648" cy="612648"/>
            <a:chOff x="1219200" y="-2819400"/>
            <a:chExt cx="3657600" cy="2438401"/>
          </a:xfrm>
        </p:grpSpPr>
        <p:pic>
          <p:nvPicPr>
            <p:cNvPr id="3084" name="Picture 12" descr="C:\Users\student\AppData\Local\Microsoft\Windows\Temporary Internet Files\Content.IE5\JSC1GYNN\MC900440346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-2209800"/>
              <a:ext cx="3657600" cy="1828801"/>
            </a:xfrm>
            <a:prstGeom prst="rect">
              <a:avLst/>
            </a:prstGeom>
            <a:noFill/>
          </p:spPr>
        </p:pic>
        <p:pic>
          <p:nvPicPr>
            <p:cNvPr id="35" name="Picture 9" descr="C:\Users\student\AppData\Local\Microsoft\Windows\Temporary Internet Files\Content.IE5\XDKIQZBD\MC900432526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05000" y="-2819400"/>
              <a:ext cx="2286000" cy="2286000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5029200" y="3392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Comfort Over-ride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10200" y="3505200"/>
            <a:ext cx="612648" cy="612648"/>
            <a:chOff x="3505200" y="-2133600"/>
            <a:chExt cx="1524000" cy="1827212"/>
          </a:xfrm>
        </p:grpSpPr>
        <p:pic>
          <p:nvPicPr>
            <p:cNvPr id="3086" name="Picture 14" descr="C:\Users\student\AppData\Local\Microsoft\Windows\Temporary Internet Files\Content.IE5\ZXEC6SMV\MC900340158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33800" y="-2133600"/>
              <a:ext cx="1108075" cy="1827212"/>
            </a:xfrm>
            <a:prstGeom prst="rect">
              <a:avLst/>
            </a:prstGeom>
            <a:noFill/>
          </p:spPr>
        </p:pic>
        <p:pic>
          <p:nvPicPr>
            <p:cNvPr id="3081" name="Picture 9" descr="C:\Users\student\AppData\Local\Microsoft\Windows\Temporary Internet Files\Content.IE5\XDKIQZBD\MC900432526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05200" y="-2133600"/>
              <a:ext cx="1524000" cy="1524000"/>
            </a:xfrm>
            <a:prstGeom prst="rect">
              <a:avLst/>
            </a:prstGeom>
            <a:noFill/>
          </p:spPr>
        </p:pic>
      </p:grpSp>
      <p:pic>
        <p:nvPicPr>
          <p:cNvPr id="3087" name="Picture 15" descr="C:\Users\student\AppData\Local\Microsoft\Windows\Temporary Internet Files\Content.IE5\JSC1GYNN\MC900442129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3505200"/>
            <a:ext cx="616816" cy="612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9675" y="110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6575" y="110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9675" y="28575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Window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6575" y="28575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Door 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9675" y="491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86575" y="491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8250" y="110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Heat &amp; Air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05150" y="110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Seat Controls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38250" y="2859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05150" y="2859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825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0515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 Light" pitchFamily="34" charset="0"/>
                <a:cs typeface="Segoe UI Light" pitchFamily="34" charset="0"/>
              </a:rPr>
              <a:t>P</a:t>
            </a:r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assenger’s Menu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 descr="C:\Users\student\AppData\Local\Microsoft\Windows\Temporary Internet Files\Content.IE5\JSC1GYNN\MC9003401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19200"/>
            <a:ext cx="371144" cy="612648"/>
          </a:xfrm>
          <a:prstGeom prst="rect">
            <a:avLst/>
          </a:prstGeom>
          <a:noFill/>
        </p:spPr>
      </p:pic>
      <p:pic>
        <p:nvPicPr>
          <p:cNvPr id="4102" name="Picture 6" descr="C:\Users\student\AppData\Local\Microsoft\Windows\Temporary Internet Files\Content.IE5\JSC1GYNN\MC90015165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219200"/>
            <a:ext cx="578185" cy="612648"/>
          </a:xfrm>
          <a:prstGeom prst="rect">
            <a:avLst/>
          </a:prstGeom>
          <a:noFill/>
        </p:spPr>
      </p:pic>
      <p:pic>
        <p:nvPicPr>
          <p:cNvPr id="4103" name="Picture 7" descr="C:\Users\student\AppData\Local\Microsoft\Windows\Temporary Internet Files\Content.IE5\JSC1GYNN\MC90044040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219200"/>
            <a:ext cx="612648" cy="612648"/>
          </a:xfrm>
          <a:prstGeom prst="rect">
            <a:avLst/>
          </a:prstGeom>
          <a:noFill/>
        </p:spPr>
      </p:pic>
      <p:pic>
        <p:nvPicPr>
          <p:cNvPr id="4104" name="Picture 8" descr="C:\Users\student\AppData\Local\Microsoft\Windows\Temporary Internet Files\Content.IE5\P05OJWTZ\MC90043265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2895600"/>
            <a:ext cx="612648" cy="612648"/>
          </a:xfrm>
          <a:prstGeom prst="rect">
            <a:avLst/>
          </a:prstGeom>
          <a:noFill/>
        </p:spPr>
      </p:pic>
      <p:pic>
        <p:nvPicPr>
          <p:cNvPr id="4105" name="Picture 9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7" cstate="print">
            <a:biLevel thresh="50000"/>
            <a:lum bright="100000"/>
          </a:blip>
          <a:srcRect/>
          <a:stretch>
            <a:fillRect/>
          </a:stretch>
        </p:blipFill>
        <p:spPr bwMode="auto">
          <a:xfrm>
            <a:off x="7162800" y="1219200"/>
            <a:ext cx="830446" cy="612648"/>
          </a:xfrm>
          <a:prstGeom prst="rect">
            <a:avLst/>
          </a:prstGeom>
          <a:noFill/>
        </p:spPr>
      </p:pic>
      <p:pic>
        <p:nvPicPr>
          <p:cNvPr id="4106" name="Picture 10" descr="C:\Users\student\AppData\Local\Microsoft\Windows\Temporary Internet Files\Content.IE5\XDKIQZBD\MC900431511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2971800"/>
            <a:ext cx="612648" cy="612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</Words>
  <Application>Microsoft Office PowerPoint</Application>
  <PresentationFormat>On-screen Show (4:3)</PresentationFormat>
  <Paragraphs>60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Belmont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8</cp:revision>
  <dcterms:created xsi:type="dcterms:W3CDTF">2014-03-20T20:34:04Z</dcterms:created>
  <dcterms:modified xsi:type="dcterms:W3CDTF">2014-03-20T21:49:33Z</dcterms:modified>
</cp:coreProperties>
</file>