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1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6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1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7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3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1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5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1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1228-3D5D-4080-93CC-6B3A1780667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2877-EEEB-4A61-8E6D-18BB43F4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9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8648" y="404664"/>
            <a:ext cx="1512168" cy="1512168"/>
            <a:chOff x="368648" y="404664"/>
            <a:chExt cx="1512168" cy="1512168"/>
          </a:xfrm>
        </p:grpSpPr>
        <p:sp>
          <p:nvSpPr>
            <p:cNvPr id="4" name="타원 3"/>
            <p:cNvSpPr/>
            <p:nvPr/>
          </p:nvSpPr>
          <p:spPr>
            <a:xfrm>
              <a:off x="368648" y="404664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>
              <a:bevelT w="139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728688" y="764704"/>
              <a:ext cx="792088" cy="792088"/>
            </a:xfrm>
            <a:prstGeom prst="blockArc">
              <a:avLst>
                <a:gd name="adj1" fmla="val 5378898"/>
                <a:gd name="adj2" fmla="val 21447378"/>
                <a:gd name="adj3" fmla="val 16884"/>
              </a:avLst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9479171">
              <a:off x="1287763" y="964433"/>
              <a:ext cx="357160" cy="307896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375756" y="404664"/>
            <a:ext cx="1512168" cy="1512168"/>
            <a:chOff x="2375756" y="404664"/>
            <a:chExt cx="1512168" cy="1512168"/>
          </a:xfrm>
        </p:grpSpPr>
        <p:sp>
          <p:nvSpPr>
            <p:cNvPr id="12" name="타원 11"/>
            <p:cNvSpPr/>
            <p:nvPr/>
          </p:nvSpPr>
          <p:spPr>
            <a:xfrm>
              <a:off x="2375756" y="404664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>
              <a:bevelT w="139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/오른쪽/위쪽/아래쪽 화살표 14"/>
            <p:cNvSpPr/>
            <p:nvPr/>
          </p:nvSpPr>
          <p:spPr>
            <a:xfrm>
              <a:off x="2663788" y="692696"/>
              <a:ext cx="936104" cy="936104"/>
            </a:xfrm>
            <a:prstGeom prst="quadArrow">
              <a:avLst>
                <a:gd name="adj1" fmla="val 16904"/>
                <a:gd name="adj2" fmla="val 14360"/>
                <a:gd name="adj3" fmla="val 22500"/>
              </a:avLst>
            </a:prstGeom>
            <a:solidFill>
              <a:srgbClr val="7030A0">
                <a:alpha val="51000"/>
              </a:srgbClr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228852" y="404664"/>
            <a:ext cx="1512168" cy="1512168"/>
            <a:chOff x="4211960" y="404664"/>
            <a:chExt cx="1512168" cy="1512168"/>
          </a:xfrm>
        </p:grpSpPr>
        <p:sp>
          <p:nvSpPr>
            <p:cNvPr id="13" name="타원 12"/>
            <p:cNvSpPr/>
            <p:nvPr/>
          </p:nvSpPr>
          <p:spPr>
            <a:xfrm>
              <a:off x="4211960" y="404664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>
              <a:bevelT w="139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곱셈 기호 1"/>
            <p:cNvSpPr/>
            <p:nvPr/>
          </p:nvSpPr>
          <p:spPr>
            <a:xfrm>
              <a:off x="4319972" y="512676"/>
              <a:ext cx="1296144" cy="1296144"/>
            </a:xfrm>
            <a:prstGeom prst="mathMultiply">
              <a:avLst>
                <a:gd name="adj1" fmla="val 12865"/>
              </a:avLst>
            </a:prstGeom>
            <a:solidFill>
              <a:srgbClr val="FF0000">
                <a:alpha val="51000"/>
              </a:srgbClr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72200" y="404664"/>
            <a:ext cx="1512168" cy="1512168"/>
            <a:chOff x="6372200" y="404664"/>
            <a:chExt cx="1512168" cy="1512168"/>
          </a:xfrm>
        </p:grpSpPr>
        <p:sp>
          <p:nvSpPr>
            <p:cNvPr id="18" name="타원 17"/>
            <p:cNvSpPr/>
            <p:nvPr/>
          </p:nvSpPr>
          <p:spPr>
            <a:xfrm>
              <a:off x="6372200" y="404664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>
              <a:bevelT w="139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6660232" y="862896"/>
              <a:ext cx="936104" cy="595704"/>
            </a:xfrm>
            <a:prstGeom prst="rightArrow">
              <a:avLst/>
            </a:prstGeom>
            <a:solidFill>
              <a:schemeClr val="tx1">
                <a:lumMod val="65000"/>
                <a:lumOff val="35000"/>
                <a:alpha val="51000"/>
              </a:schemeClr>
            </a:solidFill>
            <a:ln>
              <a:noFill/>
            </a:ln>
            <a:scene3d>
              <a:camera prst="orthographicFront"/>
              <a:lightRig rig="soft" dir="t">
                <a:rot lat="0" lon="0" rev="18600000"/>
              </a:lightRig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90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51000"/>
          </a:srgbClr>
        </a:solidFill>
        <a:ln>
          <a:noFill/>
        </a:ln>
        <a:scene3d>
          <a:camera prst="orthographicFront"/>
          <a:lightRig rig="soft" dir="t">
            <a:rot lat="0" lon="0" rev="18600000"/>
          </a:lightRig>
        </a:scene3d>
        <a:sp3d prstMaterial="softEdge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Cabbage</dc:creator>
  <cp:lastModifiedBy>Cabbage</cp:lastModifiedBy>
  <cp:revision>2</cp:revision>
  <dcterms:created xsi:type="dcterms:W3CDTF">2016-09-22T08:07:15Z</dcterms:created>
  <dcterms:modified xsi:type="dcterms:W3CDTF">2016-09-22T08:45:45Z</dcterms:modified>
</cp:coreProperties>
</file>