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Presentazione" id="{34E9BEB9-075B-4CFE-8BA4-B412D906568B}">
          <p14:sldIdLst>
            <p14:sldId id="256"/>
            <p14:sldId id="257"/>
          </p14:sldIdLst>
        </p14:section>
        <p14:section name="Descrizione" id="{6219A79B-3513-4FC7-8C97-BF4EC9505F50}">
          <p14:sldIdLst>
            <p14:sldId id="266"/>
            <p14:sldId id="258"/>
            <p14:sldId id="26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89" autoAdjust="0"/>
  </p:normalViewPr>
  <p:slideViewPr>
    <p:cSldViewPr>
      <p:cViewPr varScale="1">
        <p:scale>
          <a:sx n="69" d="100"/>
          <a:sy n="69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F090AE6-3C76-4412-9E3C-E3EEF8B2DB48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/>
              <a:t>Progetto </a:t>
            </a:r>
            <a:r>
              <a:rPr lang="it-IT" dirty="0" err="1" smtClean="0"/>
              <a:t>SafetyGame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Revisione dei Requisiti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980728"/>
            <a:ext cx="6909989" cy="51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 txBox="1">
            <a:spLocks/>
          </p:cNvSpPr>
          <p:nvPr/>
        </p:nvSpPr>
        <p:spPr>
          <a:xfrm>
            <a:off x="1043490" y="2708920"/>
            <a:ext cx="7024744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dirty="0" err="1" smtClean="0"/>
              <a:t>OneFeat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100" dirty="0"/>
              <a:t>http://onefeat.com/</a:t>
            </a:r>
          </a:p>
        </p:txBody>
      </p:sp>
    </p:spTree>
    <p:extLst>
      <p:ext uri="{BB962C8B-B14F-4D97-AF65-F5344CB8AC3E}">
        <p14:creationId xmlns:p14="http://schemas.microsoft.com/office/powerpoint/2010/main" xmlns="" val="17643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2132856"/>
            <a:ext cx="8043141" cy="2808312"/>
          </a:xfrm>
        </p:spPr>
      </p:pic>
    </p:spTree>
    <p:extLst>
      <p:ext uri="{BB962C8B-B14F-4D97-AF65-F5344CB8AC3E}">
        <p14:creationId xmlns:p14="http://schemas.microsoft.com/office/powerpoint/2010/main" xmlns="" val="17969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Descrizione gruppo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Scopo capitolato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Studio di fattibilità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Analisi dei requisiti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qualifica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Norme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Preventivo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301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1. Descrizione Gruppo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1. Descrizione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it-IT" sz="1800" dirty="0" smtClean="0"/>
              <a:t>Il </a:t>
            </a:r>
            <a:r>
              <a:rPr lang="it-IT" sz="1800" i="1" dirty="0" smtClean="0"/>
              <a:t>Team </a:t>
            </a:r>
            <a:r>
              <a:rPr lang="it-IT" sz="1800" i="1" dirty="0" err="1" smtClean="0"/>
              <a:t>Committed</a:t>
            </a:r>
            <a:r>
              <a:rPr lang="it-IT" sz="1800" dirty="0" smtClean="0"/>
              <a:t> si forma in data 20/11/2011 ed è composto da:</a:t>
            </a:r>
          </a:p>
          <a:p>
            <a:pPr marL="68580" indent="0">
              <a:buNone/>
            </a:pPr>
            <a:endParaRPr lang="it-IT" sz="18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7218324"/>
              </p:ext>
            </p:extLst>
          </p:nvPr>
        </p:nvGraphicFramePr>
        <p:xfrm>
          <a:off x="899592" y="3212976"/>
          <a:ext cx="7416824" cy="303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Indirizzo Email</a:t>
                      </a:r>
                      <a:endParaRPr lang="it-IT" dirty="0"/>
                    </a:p>
                  </a:txBody>
                  <a:tcPr/>
                </a:tc>
              </a:tr>
              <a:tr h="383291">
                <a:tc>
                  <a:txBody>
                    <a:bodyPr/>
                    <a:lstStyle/>
                    <a:p>
                      <a:pPr algn="ctr"/>
                      <a:r>
                        <a:rPr lang="it-IT" smtClean="0"/>
                        <a:t>Begolo Marco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marco.begolo@gmail.com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Braghetto</a:t>
                      </a:r>
                      <a:r>
                        <a:rPr lang="it-IT" dirty="0" smtClean="0"/>
                        <a:t> Lorenzo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lorenzo@lorenzobraghetto.com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Cornaglia</a:t>
                      </a:r>
                      <a:r>
                        <a:rPr lang="it-IT" dirty="0" smtClean="0"/>
                        <a:t> Alessandro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ale.corny@gmail.com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Dalla Pietà Massimo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massimo.dallapieta@hotmail.it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Facchin</a:t>
                      </a:r>
                      <a:r>
                        <a:rPr lang="it-IT" dirty="0" smtClean="0"/>
                        <a:t> Gabriele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neoeden89@gmail.com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 Giorgio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maggiolo.giorgio@gmail.com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Quadrio</a:t>
                      </a:r>
                      <a:r>
                        <a:rPr lang="it-IT" baseline="0" dirty="0" smtClean="0"/>
                        <a:t> Giacomo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gquadrio@gmail.com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2</a:t>
            </a:r>
            <a:r>
              <a:rPr lang="it-IT" dirty="0" smtClean="0"/>
              <a:t>. Scopo capitolato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92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2. Scopo capitolato</a:t>
            </a:r>
            <a:br>
              <a:rPr lang="it-IT" dirty="0" smtClean="0"/>
            </a:br>
            <a:r>
              <a:rPr lang="it-IT" sz="2400" dirty="0" smtClean="0"/>
              <a:t>Progetto </a:t>
            </a:r>
            <a:r>
              <a:rPr lang="it-IT" sz="2400" dirty="0" err="1" smtClean="0"/>
              <a:t>SafetyGame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fontScale="92500"/>
          </a:bodyPr>
          <a:lstStyle/>
          <a:p>
            <a:pPr marL="68580" indent="0" algn="ctr">
              <a:buNone/>
            </a:pPr>
            <a:r>
              <a:rPr lang="it-IT" dirty="0" smtClean="0"/>
              <a:t>Il progetto </a:t>
            </a:r>
            <a:r>
              <a:rPr lang="it-IT" dirty="0" err="1" smtClean="0"/>
              <a:t>SafetyGame</a:t>
            </a:r>
            <a:r>
              <a:rPr lang="it-IT" dirty="0" smtClean="0"/>
              <a:t> si propone di creare uno strumento informatico per migliorare, in modo dinamico, l’apprendimento delle norme e convenzioni che regolano la sicurezza sul lavoro, evitando così corsi di formazione che spesso si dimostrano inutili per la poca attenzione prestata dai partecipanti.</a:t>
            </a:r>
          </a:p>
          <a:p>
            <a:pPr marL="68580" indent="0" algn="ctr">
              <a:buNone/>
            </a:pPr>
            <a:r>
              <a:rPr lang="it-IT" dirty="0" smtClean="0"/>
              <a:t>L’intero progetto sarà concentrato sul concetto di </a:t>
            </a:r>
          </a:p>
          <a:p>
            <a:pPr marL="68580" indent="0" algn="ctr">
              <a:buNone/>
            </a:pPr>
            <a:r>
              <a:rPr lang="it-IT" b="1" dirty="0" err="1" smtClean="0"/>
              <a:t>gamification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0114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Definizione</a:t>
            </a:r>
            <a:endParaRPr lang="it-IT" sz="27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it-IT" dirty="0"/>
              <a:t>Significa utilizzare meccaniche e dinamiche di gioco come punti, livelli, </a:t>
            </a:r>
            <a:r>
              <a:rPr lang="it-IT" dirty="0" err="1"/>
              <a:t>reward</a:t>
            </a:r>
            <a:r>
              <a:rPr lang="it-IT" dirty="0"/>
              <a:t>, missioni e status all’interno di contesti non </a:t>
            </a:r>
            <a:r>
              <a:rPr lang="it-IT" dirty="0" err="1"/>
              <a:t>gaming</a:t>
            </a:r>
            <a:r>
              <a:rPr lang="it-IT" dirty="0"/>
              <a:t> per creare engagement e risolvere problemi. Uno strumento in grado di agire visceralmente sugli istinti umani, spingendo spesso gli utenti, ora giocatori, a modificare le proprie abitudini all’interno di un sistema reso “more </a:t>
            </a:r>
            <a:r>
              <a:rPr lang="it-IT" dirty="0" err="1"/>
              <a:t>fun</a:t>
            </a:r>
            <a:r>
              <a:rPr lang="it-IT" dirty="0"/>
              <a:t>”.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47864" y="5802523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Tratto da http://www.gameifications.com/</a:t>
            </a:r>
          </a:p>
        </p:txBody>
      </p:sp>
    </p:spTree>
    <p:extLst>
      <p:ext uri="{BB962C8B-B14F-4D97-AF65-F5344CB8AC3E}">
        <p14:creationId xmlns:p14="http://schemas.microsoft.com/office/powerpoint/2010/main" xmlns="" val="4355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035775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Alcuni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10" y="3331764"/>
            <a:ext cx="6777317" cy="1393380"/>
          </a:xfrm>
        </p:spPr>
        <p:txBody>
          <a:bodyPr/>
          <a:lstStyle/>
          <a:p>
            <a:pPr marL="68580" indent="0" algn="ctr">
              <a:buNone/>
            </a:pPr>
            <a:r>
              <a:rPr lang="it-IT" dirty="0" smtClean="0"/>
              <a:t>Nelle prossime slide mostreremo alcuni progetti che hanno applicato con successo la </a:t>
            </a:r>
            <a:r>
              <a:rPr lang="it-IT" b="1" dirty="0" err="1" smtClean="0"/>
              <a:t>gamification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1273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490" y="2708920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300" dirty="0" err="1" smtClean="0"/>
              <a:t>CriticalCity</a:t>
            </a:r>
            <a:r>
              <a:rPr lang="it-IT" sz="4300" dirty="0" smtClean="0"/>
              <a:t> Upload</a:t>
            </a:r>
            <a:r>
              <a:rPr lang="it-IT" dirty="0"/>
              <a:t/>
            </a:r>
            <a:br>
              <a:rPr lang="it-IT" dirty="0"/>
            </a:br>
            <a:r>
              <a:rPr lang="it-IT" sz="3300" dirty="0" smtClean="0"/>
              <a:t>http://criticalcity.org/</a:t>
            </a:r>
            <a:endParaRPr lang="it-IT" sz="3300" dirty="0"/>
          </a:p>
        </p:txBody>
      </p:sp>
    </p:spTree>
    <p:extLst>
      <p:ext uri="{BB962C8B-B14F-4D97-AF65-F5344CB8AC3E}">
        <p14:creationId xmlns:p14="http://schemas.microsoft.com/office/powerpoint/2010/main" xmlns="" val="34111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220</TotalTime>
  <Words>235</Words>
  <Application>Microsoft Office PowerPoint</Application>
  <PresentationFormat>Presentazione su schermo (4:3)</PresentationFormat>
  <Paragraphs>45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Austin</vt:lpstr>
      <vt:lpstr>Progetto SafetyGame Revisione dei Requisiti</vt:lpstr>
      <vt:lpstr>Indice</vt:lpstr>
      <vt:lpstr>1. Descrizione Gruppo</vt:lpstr>
      <vt:lpstr>1. Descrizione gruppo</vt:lpstr>
      <vt:lpstr>2. Scopo capitolato</vt:lpstr>
      <vt:lpstr>2. Scopo capitolato Progetto SafetyGame</vt:lpstr>
      <vt:lpstr>Gamification Definizione</vt:lpstr>
      <vt:lpstr>Gamification Alcuni esempi</vt:lpstr>
      <vt:lpstr>CriticalCity Upload http://criticalcity.org/</vt:lpstr>
      <vt:lpstr>Diapositiva 10</vt:lpstr>
      <vt:lpstr>Diapositiva 11</vt:lpstr>
      <vt:lpstr>Diapositiva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Marco</cp:lastModifiedBy>
  <cp:revision>13</cp:revision>
  <dcterms:created xsi:type="dcterms:W3CDTF">2012-01-05T10:45:21Z</dcterms:created>
  <dcterms:modified xsi:type="dcterms:W3CDTF">2012-01-09T08:55:25Z</dcterms:modified>
</cp:coreProperties>
</file>