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8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15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8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3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7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36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27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8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5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5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44F9-0B3B-48F6-BF0A-FFEFD899F313}" type="datetimeFigureOut">
              <a:rPr lang="it-IT" smtClean="0"/>
              <a:t>07/01/2012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7488-69CE-4AA0-B688-9768DA3FC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8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it-IT" dirty="0" smtClean="0"/>
              <a:t>8. Piano di 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37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48" y="1628918"/>
            <a:ext cx="5966304" cy="4392370"/>
          </a:xfrm>
        </p:spPr>
      </p:pic>
    </p:spTree>
    <p:extLst>
      <p:ext uri="{BB962C8B-B14F-4D97-AF65-F5344CB8AC3E}">
        <p14:creationId xmlns:p14="http://schemas.microsoft.com/office/powerpoint/2010/main" val="41009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8032" y="2463031"/>
            <a:ext cx="7772400" cy="1470025"/>
          </a:xfrm>
        </p:spPr>
        <p:txBody>
          <a:bodyPr/>
          <a:lstStyle/>
          <a:p>
            <a:r>
              <a:rPr lang="it-IT" dirty="0" smtClean="0"/>
              <a:t>9. Preventivo Costi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6856" y="1484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9. Preventivo Costi</a:t>
            </a:r>
            <a:r>
              <a:rPr lang="it-IT" dirty="0"/>
              <a:t/>
            </a:r>
            <a:br>
              <a:rPr lang="it-IT" dirty="0"/>
            </a:br>
            <a:r>
              <a:rPr lang="it-IT" sz="3100" dirty="0" smtClean="0"/>
              <a:t>Costo per fase</a:t>
            </a:r>
            <a:endParaRPr lang="it-IT" sz="31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6856" y="2810347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Per poter avere una migliore idea del costo totale del progetto, verranno mostrate ora i preventivi dei costi per ogni singola fase di progetto.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09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Progettazione Architetturale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6555788" cy="2338278"/>
          </a:xfrm>
        </p:spPr>
      </p:pic>
    </p:spTree>
    <p:extLst>
      <p:ext uri="{BB962C8B-B14F-4D97-AF65-F5344CB8AC3E}">
        <p14:creationId xmlns:p14="http://schemas.microsoft.com/office/powerpoint/2010/main" val="41009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Progettazione di Dettaglio e Codifica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24711"/>
            <a:ext cx="7703426" cy="1784409"/>
          </a:xfrm>
        </p:spPr>
      </p:pic>
    </p:spTree>
    <p:extLst>
      <p:ext uri="{BB962C8B-B14F-4D97-AF65-F5344CB8AC3E}">
        <p14:creationId xmlns:p14="http://schemas.microsoft.com/office/powerpoint/2010/main" val="5031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Costo per fase – Verifica e Validazione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0" y="2720082"/>
            <a:ext cx="7676604" cy="1789038"/>
          </a:xfrm>
        </p:spPr>
      </p:pic>
    </p:spTree>
    <p:extLst>
      <p:ext uri="{BB962C8B-B14F-4D97-AF65-F5344CB8AC3E}">
        <p14:creationId xmlns:p14="http://schemas.microsoft.com/office/powerpoint/2010/main" val="5031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9. Preventivo Costi</a:t>
            </a:r>
            <a:br>
              <a:rPr lang="it-IT" dirty="0" smtClean="0"/>
            </a:br>
            <a:r>
              <a:rPr lang="it-IT" sz="2800" dirty="0" smtClean="0"/>
              <a:t>Preventivo Progetto</a:t>
            </a:r>
            <a:endParaRPr lang="it-IT" sz="31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Dati i costi indicati precedentemente, il costo totale del progetto preventivato è di </a:t>
            </a:r>
            <a:r>
              <a:rPr lang="it-IT" b="1" dirty="0" smtClean="0"/>
              <a:t>€13,411.00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37" y="2771860"/>
            <a:ext cx="4798105" cy="158604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3" y="4581128"/>
            <a:ext cx="4420614" cy="21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000" dirty="0">
                <a:solidFill>
                  <a:prstClr val="black"/>
                </a:solidFill>
              </a:rPr>
              <a:t>9. Preventivo Costi</a:t>
            </a:r>
            <a:br>
              <a:rPr lang="it-IT" sz="4000" dirty="0">
                <a:solidFill>
                  <a:prstClr val="black"/>
                </a:solidFill>
              </a:rPr>
            </a:br>
            <a:r>
              <a:rPr lang="it-IT" sz="2500" dirty="0">
                <a:solidFill>
                  <a:prstClr val="black"/>
                </a:solidFill>
              </a:rPr>
              <a:t>Preventivo </a:t>
            </a:r>
            <a:r>
              <a:rPr lang="it-IT" sz="2500" dirty="0" smtClean="0">
                <a:solidFill>
                  <a:prstClr val="black"/>
                </a:solidFill>
              </a:rPr>
              <a:t>Progetto – Contributo Ruoli-Costi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030506" cy="4525963"/>
          </a:xfrm>
        </p:spPr>
      </p:pic>
    </p:spTree>
    <p:extLst>
      <p:ext uri="{BB962C8B-B14F-4D97-AF65-F5344CB8AC3E}">
        <p14:creationId xmlns:p14="http://schemas.microsoft.com/office/powerpoint/2010/main" val="39887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</a:t>
            </a:r>
            <a:r>
              <a:rPr lang="it-IT" dirty="0" smtClean="0"/>
              <a:t>. Piano di progetto</a:t>
            </a:r>
            <a:br>
              <a:rPr lang="it-IT" dirty="0" smtClean="0"/>
            </a:br>
            <a:r>
              <a:rPr lang="it-IT" sz="2800" dirty="0" smtClean="0"/>
              <a:t>Scadenze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600201"/>
            <a:ext cx="8712968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smtClean="0"/>
              <a:t>Al fine di portare a termine il progetto e di pianificare la realizzazione dello stesso, il </a:t>
            </a:r>
            <a:r>
              <a:rPr lang="it-IT" sz="2400" i="1" dirty="0" smtClean="0"/>
              <a:t>Team </a:t>
            </a:r>
            <a:r>
              <a:rPr lang="it-IT" sz="2400" i="1" dirty="0" err="1" smtClean="0"/>
              <a:t>Committed</a:t>
            </a:r>
            <a:r>
              <a:rPr lang="it-IT" sz="2400" dirty="0" smtClean="0"/>
              <a:t> si è prefissato le seguenti scadenze</a:t>
            </a:r>
            <a:endParaRPr lang="it-IT" sz="2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2564904"/>
            <a:ext cx="6053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t-IT" sz="2400" dirty="0"/>
              <a:t>Revisione Requisiti (RR): 10/12/2012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Revisione </a:t>
            </a:r>
            <a:r>
              <a:rPr lang="it-IT" sz="2400" dirty="0"/>
              <a:t>di Progetto (RP): 7/02/2012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Revisione </a:t>
            </a:r>
            <a:r>
              <a:rPr lang="it-IT" sz="2400" dirty="0"/>
              <a:t>di Qualifica (RQ): 07/03/2012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Revisione </a:t>
            </a:r>
            <a:r>
              <a:rPr lang="it-IT" sz="2400" dirty="0"/>
              <a:t>di Accettazione (RA): </a:t>
            </a:r>
            <a:r>
              <a:rPr lang="it-IT" sz="2400" dirty="0" smtClean="0"/>
              <a:t>da destinarsi,</a:t>
            </a:r>
            <a:br>
              <a:rPr lang="it-IT" sz="2400" dirty="0" smtClean="0"/>
            </a:br>
            <a:r>
              <a:rPr lang="it-IT" sz="2400" dirty="0" smtClean="0"/>
              <a:t> ipotizzata al 07/04/2012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242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8. Piano di Progetto</a:t>
            </a:r>
            <a:br>
              <a:rPr lang="it-IT" dirty="0" smtClean="0"/>
            </a:br>
            <a:r>
              <a:rPr lang="it-IT" sz="2800" dirty="0" smtClean="0"/>
              <a:t>Ciclo di vita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316917" cy="2783726"/>
          </a:xfrm>
        </p:spPr>
      </p:pic>
    </p:spTree>
    <p:extLst>
      <p:ext uri="{BB962C8B-B14F-4D97-AF65-F5344CB8AC3E}">
        <p14:creationId xmlns:p14="http://schemas.microsoft.com/office/powerpoint/2010/main" val="27718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7868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8. Piano di Progetto</a:t>
            </a:r>
            <a:br>
              <a:rPr lang="it-IT" dirty="0" smtClean="0"/>
            </a:br>
            <a:r>
              <a:rPr lang="it-IT" sz="2800" dirty="0" smtClean="0"/>
              <a:t>Diagrammi Fasi - 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112368"/>
            <a:ext cx="8229600" cy="269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Vediamo ora i diagrammi di </a:t>
            </a:r>
            <a:r>
              <a:rPr lang="it-IT" dirty="0" err="1" smtClean="0"/>
              <a:t>Gantt</a:t>
            </a:r>
            <a:r>
              <a:rPr lang="it-IT" dirty="0" smtClean="0"/>
              <a:t> relativi alle varie fasi che il </a:t>
            </a:r>
            <a:r>
              <a:rPr lang="it-IT" i="1" dirty="0" smtClean="0"/>
              <a:t>Team </a:t>
            </a:r>
            <a:r>
              <a:rPr lang="it-IT" i="1" dirty="0" err="1" smtClean="0"/>
              <a:t>Committed</a:t>
            </a:r>
            <a:r>
              <a:rPr lang="it-IT" dirty="0" smtClean="0"/>
              <a:t> ha deciso di sviluppare.</a:t>
            </a:r>
          </a:p>
          <a:p>
            <a:pPr marL="0" indent="0">
              <a:buNone/>
            </a:pPr>
            <a:r>
              <a:rPr lang="it-IT" dirty="0" smtClean="0"/>
              <a:t>N.B. Viene omessa la fase di </a:t>
            </a:r>
            <a:r>
              <a:rPr lang="it-IT" b="1" dirty="0" smtClean="0"/>
              <a:t>Analisi</a:t>
            </a:r>
            <a:r>
              <a:rPr lang="it-IT" dirty="0" smtClean="0"/>
              <a:t> in quanto non a carico del committente.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 smtClean="0"/>
              <a:t>8. Piano di Progetto</a:t>
            </a:r>
            <a:br>
              <a:rPr lang="it-IT" dirty="0" smtClean="0"/>
            </a:br>
            <a:r>
              <a:rPr lang="it-IT" sz="3100" dirty="0" smtClean="0"/>
              <a:t>Diagrammi Fasi – Progettazione Architetturale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662"/>
            <a:ext cx="8229600" cy="2523039"/>
          </a:xfrm>
        </p:spPr>
      </p:pic>
    </p:spTree>
    <p:extLst>
      <p:ext uri="{BB962C8B-B14F-4D97-AF65-F5344CB8AC3E}">
        <p14:creationId xmlns:p14="http://schemas.microsoft.com/office/powerpoint/2010/main" val="5139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Diagrammi Fasi – Progettazione di Dettaglio e Codifica</a:t>
            </a:r>
            <a:endParaRPr lang="it-IT" sz="31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9877"/>
            <a:ext cx="8229600" cy="3206609"/>
          </a:xfrm>
        </p:spPr>
      </p:pic>
    </p:spTree>
    <p:extLst>
      <p:ext uri="{BB962C8B-B14F-4D97-AF65-F5344CB8AC3E}">
        <p14:creationId xmlns:p14="http://schemas.microsoft.com/office/powerpoint/2010/main" val="51334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/>
              <a:t>Diagrammi Fasi – </a:t>
            </a:r>
            <a:r>
              <a:rPr lang="it-IT" sz="3100" dirty="0" smtClean="0"/>
              <a:t>Verifica e Validazione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4651"/>
            <a:ext cx="8229600" cy="1977060"/>
          </a:xfrm>
        </p:spPr>
      </p:pic>
    </p:spTree>
    <p:extLst>
      <p:ext uri="{BB962C8B-B14F-4D97-AF65-F5344CB8AC3E}">
        <p14:creationId xmlns:p14="http://schemas.microsoft.com/office/powerpoint/2010/main" val="30273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1715"/>
            <a:ext cx="8229600" cy="1742932"/>
          </a:xfrm>
        </p:spPr>
      </p:pic>
    </p:spTree>
    <p:extLst>
      <p:ext uri="{BB962C8B-B14F-4D97-AF65-F5344CB8AC3E}">
        <p14:creationId xmlns:p14="http://schemas.microsoft.com/office/powerpoint/2010/main" val="8741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dirty="0"/>
              <a:t>8. Piano di Progetto</a:t>
            </a:r>
            <a:br>
              <a:rPr lang="it-IT" dirty="0"/>
            </a:br>
            <a:r>
              <a:rPr lang="it-IT" sz="3100" dirty="0" smtClean="0"/>
              <a:t>Impegno orario</a:t>
            </a:r>
            <a:endParaRPr lang="it-IT" sz="31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89188"/>
            <a:ext cx="5102208" cy="5208164"/>
          </a:xfrm>
        </p:spPr>
      </p:pic>
    </p:spTree>
    <p:extLst>
      <p:ext uri="{BB962C8B-B14F-4D97-AF65-F5344CB8AC3E}">
        <p14:creationId xmlns:p14="http://schemas.microsoft.com/office/powerpoint/2010/main" val="13582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209</Words>
  <Application>Microsoft Office PowerPoint</Application>
  <PresentationFormat>Presentazione su schermo (4:3)</PresentationFormat>
  <Paragraphs>26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Tema di Office</vt:lpstr>
      <vt:lpstr>8. Piano di Progetto</vt:lpstr>
      <vt:lpstr>8. Piano di progetto Scadenze</vt:lpstr>
      <vt:lpstr>8. Piano di Progetto Ciclo di vita</vt:lpstr>
      <vt:lpstr>8. Piano di Progetto Diagrammi Fasi - Introduzione</vt:lpstr>
      <vt:lpstr>8. Piano di Progetto Diagrammi Fasi – Progettazione Architetturale</vt:lpstr>
      <vt:lpstr>8. Piano di Progetto Diagrammi Fasi – Progettazione di Dettaglio e Codifica</vt:lpstr>
      <vt:lpstr>8. Piano di Progetto Diagrammi Fasi – Verifica e Validazione</vt:lpstr>
      <vt:lpstr>8. Piano di Progetto Impegno orario</vt:lpstr>
      <vt:lpstr>8. Piano di Progetto Impegno orario</vt:lpstr>
      <vt:lpstr>8. Piano di Progetto Impegno orario</vt:lpstr>
      <vt:lpstr>9. Preventivo Costi</vt:lpstr>
      <vt:lpstr>9. Preventivo Costi Costo per fase</vt:lpstr>
      <vt:lpstr>9. Preventivo Costi Costo per fase – Progettazione Architetturale</vt:lpstr>
      <vt:lpstr>9. Preventivo Costi Costo per fase – Progettazione di Dettaglio e Codifica</vt:lpstr>
      <vt:lpstr>9. Preventivo Costi Costo per fase – Verifica e Validazione</vt:lpstr>
      <vt:lpstr>9. Preventivo Costi Preventivo Progetto</vt:lpstr>
      <vt:lpstr>9. Preventivo Costi Preventivo Progetto – Contributo Ruoli-Costi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Piano di Progetto</dc:title>
  <dc:creator>Giorgio Maggiolo</dc:creator>
  <cp:lastModifiedBy>Giorgio Maggiolo</cp:lastModifiedBy>
  <cp:revision>8</cp:revision>
  <dcterms:created xsi:type="dcterms:W3CDTF">2012-01-06T16:17:11Z</dcterms:created>
  <dcterms:modified xsi:type="dcterms:W3CDTF">2012-01-07T00:10:23Z</dcterms:modified>
</cp:coreProperties>
</file>