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0"/>
  </p:notesMasterIdLst>
  <p:sldIdLst>
    <p:sldId id="256" r:id="rId2"/>
    <p:sldId id="269" r:id="rId3"/>
    <p:sldId id="274" r:id="rId4"/>
    <p:sldId id="267" r:id="rId5"/>
    <p:sldId id="258" r:id="rId6"/>
    <p:sldId id="270" r:id="rId7"/>
    <p:sldId id="275" r:id="rId8"/>
    <p:sldId id="283" r:id="rId9"/>
    <p:sldId id="284" r:id="rId10"/>
    <p:sldId id="272" r:id="rId11"/>
    <p:sldId id="276" r:id="rId12"/>
    <p:sldId id="279" r:id="rId13"/>
    <p:sldId id="277" r:id="rId14"/>
    <p:sldId id="278" r:id="rId15"/>
    <p:sldId id="280" r:id="rId16"/>
    <p:sldId id="281" r:id="rId17"/>
    <p:sldId id="282" r:id="rId18"/>
    <p:sldId id="285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</p14:sldIdLst>
        </p14:section>
        <p14:section name="Norme di Progetto" id="{971F0FE5-E1A9-4D70-B37A-4393ED988001}">
          <p14:sldIdLst/>
        </p14:section>
        <p14:section name="Back-end" id="{B1AC9BCB-654F-44A6-9A36-56CD55C0B211}">
          <p14:sldIdLst>
            <p14:sldId id="269"/>
            <p14:sldId id="274"/>
          </p14:sldIdLst>
        </p14:section>
        <p14:section name="Front-end Web" id="{6219A79B-3513-4FC7-8C97-BF4EC9505F50}">
          <p14:sldIdLst>
            <p14:sldId id="267"/>
            <p14:sldId id="258"/>
          </p14:sldIdLst>
        </p14:section>
        <p14:section name="Front-end Mobile" id="{9803A084-00CD-45F5-A431-DE7866E01E45}">
          <p14:sldIdLst>
            <p14:sldId id="270"/>
            <p14:sldId id="275"/>
          </p14:sldIdLst>
        </p14:section>
        <p14:section name="Diagrammi delle Attività" id="{CBE3E966-F4A3-44C2-AFCF-28AFB5D6F6F9}">
          <p14:sldIdLst>
            <p14:sldId id="283"/>
            <p14:sldId id="284"/>
          </p14:sldIdLst>
        </p14:section>
        <p14:section name="Prototipo grafico" id="{E780F9A5-37C5-48FF-AE02-2985A4AE9384}">
          <p14:sldIdLst>
            <p14:sldId id="272"/>
            <p14:sldId id="276"/>
            <p14:sldId id="279"/>
            <p14:sldId id="277"/>
            <p14:sldId id="278"/>
            <p14:sldId id="280"/>
            <p14:sldId id="281"/>
            <p14:sldId id="282"/>
          </p14:sldIdLst>
        </p14:section>
        <p14:section name="Consuntivo" id="{4B5ACF17-8ACC-4077-A4BF-9871FAE06CA9}">
          <p14:sldIdLst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4689" autoAdjust="0"/>
  </p:normalViewPr>
  <p:slideViewPr>
    <p:cSldViewPr>
      <p:cViewPr>
        <p:scale>
          <a:sx n="66" d="100"/>
          <a:sy n="66" d="100"/>
        </p:scale>
        <p:origin x="-1692" y="-210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02/02/2012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</a:t>
            </a:r>
            <a:r>
              <a:rPr lang="it-IT" sz="2800" dirty="0" smtClean="0">
                <a:solidFill>
                  <a:schemeClr val="tx1"/>
                </a:solidFill>
              </a:rPr>
              <a:t>di Progettazione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7. Prototipi di Interfaccia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Mob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980728"/>
            <a:ext cx="3384375" cy="5060746"/>
          </a:xfrm>
          <a:prstGeom prst="rect">
            <a:avLst/>
          </a:prstGeom>
        </p:spPr>
      </p:pic>
      <p:pic>
        <p:nvPicPr>
          <p:cNvPr id="8" name="Immagine 7" descr="Gui-Mob-Notif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08720"/>
            <a:ext cx="3415928" cy="5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Mob-Datiut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2487573" cy="3719736"/>
          </a:xfrm>
          <a:prstGeom prst="rect">
            <a:avLst/>
          </a:prstGeom>
        </p:spPr>
      </p:pic>
      <p:pic>
        <p:nvPicPr>
          <p:cNvPr id="8" name="Immagine 7" descr="Gui-Mob-Rispos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1556792"/>
            <a:ext cx="2487573" cy="3719736"/>
          </a:xfrm>
          <a:prstGeom prst="rect">
            <a:avLst/>
          </a:prstGeom>
        </p:spPr>
      </p:pic>
      <p:pic>
        <p:nvPicPr>
          <p:cNvPr id="10" name="Immagine 9" descr="Gui-Mob-Statistich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556792"/>
            <a:ext cx="2487573" cy="37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8. Consuntivo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1653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2. </a:t>
            </a:r>
            <a:r>
              <a:rPr lang="it-IT" dirty="0" err="1" smtClean="0"/>
              <a:t>Back-End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Back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692696"/>
            <a:ext cx="4418852" cy="57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4. </a:t>
            </a:r>
            <a:r>
              <a:rPr lang="it-IT" dirty="0" err="1" smtClean="0"/>
              <a:t>Front-End</a:t>
            </a:r>
            <a:r>
              <a:rPr lang="it-IT" dirty="0" smtClean="0"/>
              <a:t> 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11" name="Immagine 10" descr="frontEndWe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92696"/>
            <a:ext cx="502041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5. </a:t>
            </a:r>
            <a:r>
              <a:rPr lang="it-IT" dirty="0" err="1" smtClean="0"/>
              <a:t>Front-End</a:t>
            </a:r>
            <a:r>
              <a:rPr lang="it-IT" dirty="0" smtClean="0"/>
              <a:t> Mobile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frontEndMob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692696"/>
            <a:ext cx="4328268" cy="57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6. Diagrammi delle Attività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attivita_gener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743986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502</TotalTime>
  <Words>179</Words>
  <Application>Microsoft Office PowerPoint</Application>
  <PresentationFormat>Presentazione su schermo (4:3)</PresentationFormat>
  <Paragraphs>45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Austin</vt:lpstr>
      <vt:lpstr>Progetto SafetyGame Revisione di Progettazione</vt:lpstr>
      <vt:lpstr>2. Back-End</vt:lpstr>
      <vt:lpstr>Presentazione standard di PowerPoint</vt:lpstr>
      <vt:lpstr>4. Front-End web</vt:lpstr>
      <vt:lpstr>Presentazione standard di PowerPoint</vt:lpstr>
      <vt:lpstr>5. Front-End Mobile</vt:lpstr>
      <vt:lpstr>Presentazione standard di PowerPoint</vt:lpstr>
      <vt:lpstr>6. Diagrammi delle Attività</vt:lpstr>
      <vt:lpstr>Presentazione standard di PowerPoint</vt:lpstr>
      <vt:lpstr>7. Prototipi di Interfaccia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8. Consuntivo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Jack Thomas J. Storn</cp:lastModifiedBy>
  <cp:revision>45</cp:revision>
  <dcterms:created xsi:type="dcterms:W3CDTF">2012-01-05T10:45:21Z</dcterms:created>
  <dcterms:modified xsi:type="dcterms:W3CDTF">2012-02-02T22:28:28Z</dcterms:modified>
</cp:coreProperties>
</file>