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3.png" ContentType="image/png"/>
  <Override PartName="/ppt/media/image10.png" ContentType="image/png"/>
  <Override PartName="/ppt/media/image12.png" ContentType="image/png"/>
  <Override PartName="/ppt/media/image9.jpeg" ContentType="image/jpeg"/>
  <Override PartName="/ppt/media/image1.jpeg" ContentType="image/jpeg"/>
  <Override PartName="/ppt/media/image8.png" ContentType="image/png"/>
  <Override PartName="/ppt/media/image5.jpeg" ContentType="image/jpeg"/>
  <Override PartName="/ppt/media/image7.png" ContentType="image/png"/>
  <Override PartName="/ppt/media/image4.jpeg" ContentType="image/jpeg"/>
  <Override PartName="/ppt/media/image11.png" ContentType="image/png"/>
  <Override PartName="/ppt/media/image3.jpeg" ContentType="image/jpeg"/>
  <Override PartName="/ppt/media/image2.jpeg" ContentType="image/jpeg"/>
  <Override PartName="/ppt/media/image6.png" ContentType="image/png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it-IT"/>
              <a:t>Fate clic per modificare il formato delle note</a:t>
            </a:r>
            <a:endParaRPr/>
          </a:p>
        </p:txBody>
      </p:sp>
      <p:sp>
        <p:nvSpPr>
          <p:cNvPr id="26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it-IT"/>
              <a:t>&lt;intestazione&gt;</a:t>
            </a:r>
            <a:endParaRPr/>
          </a:p>
        </p:txBody>
      </p:sp>
      <p:sp>
        <p:nvSpPr>
          <p:cNvPr id="26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it-IT"/>
              <a:t>&lt;data/ora&gt;</a:t>
            </a:r>
            <a:endParaRPr/>
          </a:p>
        </p:txBody>
      </p:sp>
      <p:sp>
        <p:nvSpPr>
          <p:cNvPr id="26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it-IT"/>
              <a:t>&lt;piè di pagina&gt;</a:t>
            </a:r>
            <a:endParaRPr/>
          </a:p>
        </p:txBody>
      </p:sp>
      <p:sp>
        <p:nvSpPr>
          <p:cNvPr id="26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7111C141-0131-41A1-B161-A1F1215191D1}" type="slidenum">
              <a:rPr lang="it-IT"/>
              <a:t>&lt;numero&gt;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99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0171A1-7151-4161-8121-A1E141A1E151}" type="slidenum">
              <a:rPr lang="it-IT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1043640" y="1027800"/>
            <a:ext cx="7024320" cy="4554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1043640" y="1027800"/>
            <a:ext cx="7024320" cy="4554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1043640" y="1027800"/>
            <a:ext cx="7024320" cy="4554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92160" y="0"/>
            <a:ext cx="1599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" name="CustomShape 2"/>
          <p:cNvSpPr/>
          <p:nvPr/>
        </p:nvSpPr>
        <p:spPr>
          <a:xfrm>
            <a:off x="7776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2" name="CustomShape 3"/>
          <p:cNvSpPr/>
          <p:nvPr/>
        </p:nvSpPr>
        <p:spPr>
          <a:xfrm>
            <a:off x="30636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CustomShape 4"/>
          <p:cNvSpPr/>
          <p:nvPr/>
        </p:nvSpPr>
        <p:spPr>
          <a:xfrm>
            <a:off x="1414800" y="0"/>
            <a:ext cx="1599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CustomShape 5"/>
          <p:cNvSpPr/>
          <p:nvPr/>
        </p:nvSpPr>
        <p:spPr>
          <a:xfrm>
            <a:off x="50040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CustomShape 6"/>
          <p:cNvSpPr/>
          <p:nvPr/>
        </p:nvSpPr>
        <p:spPr>
          <a:xfrm>
            <a:off x="72900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" name="CustomShape 7"/>
          <p:cNvSpPr/>
          <p:nvPr/>
        </p:nvSpPr>
        <p:spPr>
          <a:xfrm>
            <a:off x="8307360" y="6858000"/>
            <a:ext cx="1599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" name="CustomShape 8"/>
          <p:cNvSpPr/>
          <p:nvPr/>
        </p:nvSpPr>
        <p:spPr>
          <a:xfrm>
            <a:off x="9221760" y="685800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8" name="CustomShape 9"/>
          <p:cNvSpPr/>
          <p:nvPr/>
        </p:nvSpPr>
        <p:spPr>
          <a:xfrm>
            <a:off x="8993160" y="685800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" name="CustomShape 10"/>
          <p:cNvSpPr/>
          <p:nvPr/>
        </p:nvSpPr>
        <p:spPr>
          <a:xfrm>
            <a:off x="3887640" y="0"/>
            <a:ext cx="28191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" name="CustomShape 11"/>
          <p:cNvSpPr/>
          <p:nvPr/>
        </p:nvSpPr>
        <p:spPr>
          <a:xfrm>
            <a:off x="297324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" name="CustomShape 12"/>
          <p:cNvSpPr/>
          <p:nvPr/>
        </p:nvSpPr>
        <p:spPr>
          <a:xfrm>
            <a:off x="320184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" name="CustomShape 13"/>
          <p:cNvSpPr/>
          <p:nvPr/>
        </p:nvSpPr>
        <p:spPr>
          <a:xfrm>
            <a:off x="65880" y="5034960"/>
            <a:ext cx="9143640" cy="117540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3" name="CustomShape 14"/>
          <p:cNvSpPr/>
          <p:nvPr/>
        </p:nvSpPr>
        <p:spPr>
          <a:xfrm>
            <a:off x="65880" y="3467520"/>
            <a:ext cx="9143640" cy="89028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4" name="CustomShape 15"/>
          <p:cNvSpPr/>
          <p:nvPr/>
        </p:nvSpPr>
        <p:spPr>
          <a:xfrm>
            <a:off x="54000" y="5640840"/>
            <a:ext cx="3004200" cy="121104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5" name="CustomShape 16"/>
          <p:cNvSpPr/>
          <p:nvPr/>
        </p:nvSpPr>
        <p:spPr>
          <a:xfrm>
            <a:off x="65880" y="5284440"/>
            <a:ext cx="9143640" cy="147816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6" name="CustomShape 17"/>
          <p:cNvSpPr/>
          <p:nvPr/>
        </p:nvSpPr>
        <p:spPr>
          <a:xfrm>
            <a:off x="2215080" y="5132160"/>
            <a:ext cx="6982200" cy="171972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7" name="CustomShape 18"/>
          <p:cNvSpPr/>
          <p:nvPr/>
        </p:nvSpPr>
        <p:spPr>
          <a:xfrm>
            <a:off x="3528000" y="255204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8" name="CustomShape 19"/>
          <p:cNvSpPr/>
          <p:nvPr/>
        </p:nvSpPr>
        <p:spPr>
          <a:xfrm>
            <a:off x="4251960" y="381888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9" name="CustomShape 20"/>
          <p:cNvSpPr/>
          <p:nvPr/>
        </p:nvSpPr>
        <p:spPr>
          <a:xfrm>
            <a:off x="4261680" y="128520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" name="CustomShape 21"/>
          <p:cNvSpPr/>
          <p:nvPr/>
        </p:nvSpPr>
        <p:spPr>
          <a:xfrm>
            <a:off x="3508920" y="1836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" name="CustomShape 22"/>
          <p:cNvSpPr/>
          <p:nvPr/>
        </p:nvSpPr>
        <p:spPr>
          <a:xfrm>
            <a:off x="4995000" y="507600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2" name="CustomShape 23"/>
          <p:cNvSpPr/>
          <p:nvPr/>
        </p:nvSpPr>
        <p:spPr>
          <a:xfrm>
            <a:off x="126720" y="3979080"/>
            <a:ext cx="1261080" cy="138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3" name="CustomShape 24"/>
          <p:cNvSpPr/>
          <p:nvPr/>
        </p:nvSpPr>
        <p:spPr>
          <a:xfrm>
            <a:off x="556200" y="509508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4" name="CustomShape 25"/>
          <p:cNvSpPr/>
          <p:nvPr/>
        </p:nvSpPr>
        <p:spPr>
          <a:xfrm>
            <a:off x="585000" y="254232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5" name="CustomShape 26"/>
          <p:cNvSpPr/>
          <p:nvPr/>
        </p:nvSpPr>
        <p:spPr>
          <a:xfrm>
            <a:off x="1308600" y="381888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6" name="CustomShape 27"/>
          <p:cNvSpPr/>
          <p:nvPr/>
        </p:nvSpPr>
        <p:spPr>
          <a:xfrm>
            <a:off x="2042280" y="510444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7" name="CustomShape 28"/>
          <p:cNvSpPr/>
          <p:nvPr/>
        </p:nvSpPr>
        <p:spPr>
          <a:xfrm>
            <a:off x="2061360" y="255204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8" name="CustomShape 29"/>
          <p:cNvSpPr/>
          <p:nvPr/>
        </p:nvSpPr>
        <p:spPr>
          <a:xfrm>
            <a:off x="1327680" y="125640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9" name="CustomShape 30"/>
          <p:cNvSpPr/>
          <p:nvPr/>
        </p:nvSpPr>
        <p:spPr>
          <a:xfrm>
            <a:off x="7338240" y="383760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0" name="CustomShape 31"/>
          <p:cNvSpPr/>
          <p:nvPr/>
        </p:nvSpPr>
        <p:spPr>
          <a:xfrm>
            <a:off x="8080920" y="511416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1" name="CustomShape 32"/>
          <p:cNvSpPr/>
          <p:nvPr/>
        </p:nvSpPr>
        <p:spPr>
          <a:xfrm>
            <a:off x="8080920" y="256140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2" name="CustomShape 33"/>
          <p:cNvSpPr/>
          <p:nvPr/>
        </p:nvSpPr>
        <p:spPr>
          <a:xfrm>
            <a:off x="8814600" y="3837600"/>
            <a:ext cx="1243080" cy="138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3" name="CustomShape 34"/>
          <p:cNvSpPr/>
          <p:nvPr/>
        </p:nvSpPr>
        <p:spPr>
          <a:xfrm>
            <a:off x="8814600" y="1294200"/>
            <a:ext cx="1241640" cy="138852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34" name="CustomShape 35"/>
          <p:cNvSpPr/>
          <p:nvPr/>
        </p:nvSpPr>
        <p:spPr>
          <a:xfrm>
            <a:off x="457200" y="333360"/>
            <a:ext cx="8229240" cy="618516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35" name="CustomShape 36"/>
          <p:cNvSpPr/>
          <p:nvPr/>
        </p:nvSpPr>
        <p:spPr>
          <a:xfrm>
            <a:off x="4561200" y="-21600"/>
            <a:ext cx="3678840" cy="698760"/>
          </a:xfrm>
          <a:prstGeom prst="rect">
            <a:avLst/>
          </a:prstGeom>
          <a:solidFill>
            <a:srgbClr val="f5f5f5"/>
          </a:solidFill>
          <a:ln w="15840">
            <a:solidFill>
              <a:srgbClr val="74a510"/>
            </a:solidFill>
            <a:round/>
          </a:ln>
        </p:spPr>
      </p:sp>
      <p:sp>
        <p:nvSpPr>
          <p:cNvPr id="36" name="CustomShape 37"/>
          <p:cNvSpPr/>
          <p:nvPr/>
        </p:nvSpPr>
        <p:spPr>
          <a:xfrm>
            <a:off x="4649040" y="-21600"/>
            <a:ext cx="3504960" cy="623520"/>
          </a:xfrm>
          <a:prstGeom prst="rect">
            <a:avLst/>
          </a:prstGeom>
          <a:solidFill>
            <a:srgbClr val="71685a"/>
          </a:solidFill>
        </p:spPr>
      </p:sp>
      <p:sp>
        <p:nvSpPr>
          <p:cNvPr id="37" name="CustomShape 38"/>
          <p:cNvSpPr/>
          <p:nvPr/>
        </p:nvSpPr>
        <p:spPr>
          <a:xfrm>
            <a:off x="914400" y="0"/>
            <a:ext cx="1599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8" name="CustomShape 39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9" name="CustomShape 40"/>
          <p:cNvSpPr/>
          <p:nvPr/>
        </p:nvSpPr>
        <p:spPr>
          <a:xfrm>
            <a:off x="22860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0" name="CustomShape 41"/>
          <p:cNvSpPr/>
          <p:nvPr/>
        </p:nvSpPr>
        <p:spPr>
          <a:xfrm>
            <a:off x="1337400" y="0"/>
            <a:ext cx="1599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1" name="CustomShape 42"/>
          <p:cNvSpPr/>
          <p:nvPr/>
        </p:nvSpPr>
        <p:spPr>
          <a:xfrm>
            <a:off x="42300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2" name="CustomShape 43"/>
          <p:cNvSpPr/>
          <p:nvPr/>
        </p:nvSpPr>
        <p:spPr>
          <a:xfrm>
            <a:off x="65160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3" name="CustomShape 44"/>
          <p:cNvSpPr/>
          <p:nvPr/>
        </p:nvSpPr>
        <p:spPr>
          <a:xfrm>
            <a:off x="8229600" y="6858000"/>
            <a:ext cx="1599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4" name="CustomShape 45"/>
          <p:cNvSpPr/>
          <p:nvPr/>
        </p:nvSpPr>
        <p:spPr>
          <a:xfrm>
            <a:off x="9144000" y="685800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5" name="CustomShape 46"/>
          <p:cNvSpPr/>
          <p:nvPr/>
        </p:nvSpPr>
        <p:spPr>
          <a:xfrm>
            <a:off x="8915400" y="685800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6" name="CustomShape 47"/>
          <p:cNvSpPr/>
          <p:nvPr/>
        </p:nvSpPr>
        <p:spPr>
          <a:xfrm>
            <a:off x="3809880" y="0"/>
            <a:ext cx="28191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7" name="CustomShape 48"/>
          <p:cNvSpPr/>
          <p:nvPr/>
        </p:nvSpPr>
        <p:spPr>
          <a:xfrm>
            <a:off x="289548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8" name="CustomShape 49"/>
          <p:cNvSpPr/>
          <p:nvPr/>
        </p:nvSpPr>
        <p:spPr>
          <a:xfrm>
            <a:off x="312408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9" name="CustomShape 50"/>
          <p:cNvSpPr/>
          <p:nvPr/>
        </p:nvSpPr>
        <p:spPr>
          <a:xfrm>
            <a:off x="-11880" y="5034960"/>
            <a:ext cx="9143640" cy="117540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0" name="CustomShape 51"/>
          <p:cNvSpPr/>
          <p:nvPr/>
        </p:nvSpPr>
        <p:spPr>
          <a:xfrm>
            <a:off x="-11880" y="3467520"/>
            <a:ext cx="9143640" cy="89028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1" name="CustomShape 52"/>
          <p:cNvSpPr/>
          <p:nvPr/>
        </p:nvSpPr>
        <p:spPr>
          <a:xfrm>
            <a:off x="-23760" y="5640840"/>
            <a:ext cx="3004200" cy="121104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2" name="CustomShape 53"/>
          <p:cNvSpPr/>
          <p:nvPr/>
        </p:nvSpPr>
        <p:spPr>
          <a:xfrm>
            <a:off x="-11880" y="5284440"/>
            <a:ext cx="9143640" cy="147816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3" name="CustomShape 54"/>
          <p:cNvSpPr/>
          <p:nvPr/>
        </p:nvSpPr>
        <p:spPr>
          <a:xfrm>
            <a:off x="2137680" y="5132160"/>
            <a:ext cx="6982200" cy="171972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4" name="CustomShape 55"/>
          <p:cNvSpPr/>
          <p:nvPr/>
        </p:nvSpPr>
        <p:spPr>
          <a:xfrm>
            <a:off x="3450600" y="255204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5" name="CustomShape 56"/>
          <p:cNvSpPr/>
          <p:nvPr/>
        </p:nvSpPr>
        <p:spPr>
          <a:xfrm>
            <a:off x="4174560" y="381888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6" name="CustomShape 57"/>
          <p:cNvSpPr/>
          <p:nvPr/>
        </p:nvSpPr>
        <p:spPr>
          <a:xfrm>
            <a:off x="4183920" y="128520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7" name="CustomShape 58"/>
          <p:cNvSpPr/>
          <p:nvPr/>
        </p:nvSpPr>
        <p:spPr>
          <a:xfrm>
            <a:off x="3431520" y="1836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8" name="CustomShape 59"/>
          <p:cNvSpPr/>
          <p:nvPr/>
        </p:nvSpPr>
        <p:spPr>
          <a:xfrm>
            <a:off x="4917240" y="507600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59" name="CustomShape 60"/>
          <p:cNvSpPr/>
          <p:nvPr/>
        </p:nvSpPr>
        <p:spPr>
          <a:xfrm>
            <a:off x="49320" y="3979080"/>
            <a:ext cx="1261080" cy="138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0" name="CustomShape 61"/>
          <p:cNvSpPr/>
          <p:nvPr/>
        </p:nvSpPr>
        <p:spPr>
          <a:xfrm>
            <a:off x="478800" y="509508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1" name="CustomShape 62"/>
          <p:cNvSpPr/>
          <p:nvPr/>
        </p:nvSpPr>
        <p:spPr>
          <a:xfrm>
            <a:off x="507240" y="254232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2" name="CustomShape 63"/>
          <p:cNvSpPr/>
          <p:nvPr/>
        </p:nvSpPr>
        <p:spPr>
          <a:xfrm>
            <a:off x="1231200" y="381888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3" name="CustomShape 64"/>
          <p:cNvSpPr/>
          <p:nvPr/>
        </p:nvSpPr>
        <p:spPr>
          <a:xfrm>
            <a:off x="1964520" y="510444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4" name="CustomShape 65"/>
          <p:cNvSpPr/>
          <p:nvPr/>
        </p:nvSpPr>
        <p:spPr>
          <a:xfrm>
            <a:off x="1983600" y="255204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5" name="CustomShape 66"/>
          <p:cNvSpPr/>
          <p:nvPr/>
        </p:nvSpPr>
        <p:spPr>
          <a:xfrm>
            <a:off x="1250280" y="125640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6" name="CustomShape 67"/>
          <p:cNvSpPr/>
          <p:nvPr/>
        </p:nvSpPr>
        <p:spPr>
          <a:xfrm>
            <a:off x="7260480" y="383760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7" name="CustomShape 68"/>
          <p:cNvSpPr/>
          <p:nvPr/>
        </p:nvSpPr>
        <p:spPr>
          <a:xfrm>
            <a:off x="8003520" y="511416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8" name="CustomShape 69"/>
          <p:cNvSpPr/>
          <p:nvPr/>
        </p:nvSpPr>
        <p:spPr>
          <a:xfrm>
            <a:off x="8003520" y="256140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69" name="CustomShape 70"/>
          <p:cNvSpPr/>
          <p:nvPr/>
        </p:nvSpPr>
        <p:spPr>
          <a:xfrm>
            <a:off x="8736840" y="3837600"/>
            <a:ext cx="1243080" cy="138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70" name="CustomShape 71"/>
          <p:cNvSpPr/>
          <p:nvPr/>
        </p:nvSpPr>
        <p:spPr>
          <a:xfrm>
            <a:off x="8737200" y="1294200"/>
            <a:ext cx="1241640" cy="138852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71" name="CustomShape 72"/>
          <p:cNvSpPr/>
          <p:nvPr/>
        </p:nvSpPr>
        <p:spPr>
          <a:xfrm>
            <a:off x="4561200" y="-21600"/>
            <a:ext cx="3678840" cy="6271560"/>
          </a:xfrm>
          <a:prstGeom prst="rect">
            <a:avLst/>
          </a:prstGeom>
          <a:solidFill>
            <a:srgbClr val="f5f5f5"/>
          </a:solidFill>
          <a:ln w="15840">
            <a:solidFill>
              <a:srgbClr val="74a510"/>
            </a:solidFill>
            <a:round/>
          </a:ln>
        </p:spPr>
      </p:sp>
      <p:sp>
        <p:nvSpPr>
          <p:cNvPr id="72" name="CustomShape 73"/>
          <p:cNvSpPr/>
          <p:nvPr/>
        </p:nvSpPr>
        <p:spPr>
          <a:xfrm>
            <a:off x="4649040" y="-21600"/>
            <a:ext cx="3504960" cy="2312640"/>
          </a:xfrm>
          <a:prstGeom prst="rect">
            <a:avLst/>
          </a:prstGeom>
          <a:solidFill>
            <a:srgbClr val="71685a"/>
          </a:solidFill>
        </p:spPr>
      </p:sp>
      <p:sp>
        <p:nvSpPr>
          <p:cNvPr id="73" name="PlaceHolder 74"/>
          <p:cNvSpPr>
            <a:spLocks noGrp="1"/>
          </p:cNvSpPr>
          <p:nvPr>
            <p:ph type="title"/>
          </p:nvPr>
        </p:nvSpPr>
        <p:spPr>
          <a:xfrm>
            <a:off x="4733280" y="2708640"/>
            <a:ext cx="3313080" cy="1701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it-IT" sz="3600">
                <a:solidFill>
                  <a:srgbClr val="94c600"/>
                </a:solidFill>
                <a:latin typeface="Century Gothic"/>
              </a:rPr>
              <a:t>Fate clic per modificare il formato del testo del titoloFare clic per modificare lo stile del titolo</a:t>
            </a:r>
            <a:endParaRPr/>
          </a:p>
        </p:txBody>
      </p:sp>
      <p:sp>
        <p:nvSpPr>
          <p:cNvPr id="74" name="PlaceHolder 75"/>
          <p:cNvSpPr>
            <a:spLocks noGrp="1"/>
          </p:cNvSpPr>
          <p:nvPr>
            <p:ph type="dt"/>
          </p:nvPr>
        </p:nvSpPr>
        <p:spPr>
          <a:xfrm>
            <a:off x="4738680" y="1516680"/>
            <a:ext cx="2133360" cy="75060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it-IT" sz="2400">
                <a:solidFill>
                  <a:srgbClr val="000000"/>
                </a:solidFill>
                <a:latin typeface="Century Gothic"/>
              </a:rPr>
              <a:t>Progetto Gamification - Team Committed</a:t>
            </a:r>
            <a:endParaRPr/>
          </a:p>
        </p:txBody>
      </p:sp>
      <p:sp>
        <p:nvSpPr>
          <p:cNvPr id="75" name="CustomShape 76"/>
          <p:cNvSpPr/>
          <p:nvPr/>
        </p:nvSpPr>
        <p:spPr>
          <a:xfrm>
            <a:off x="4650840" y="6088320"/>
            <a:ext cx="3504960" cy="81360"/>
          </a:xfrm>
          <a:prstGeom prst="rect">
            <a:avLst/>
          </a:prstGeom>
          <a:solidFill>
            <a:srgbClr val="94c600"/>
          </a:solidFill>
        </p:spPr>
      </p:sp>
      <p:sp>
        <p:nvSpPr>
          <p:cNvPr id="76" name="PlaceHolder 77"/>
          <p:cNvSpPr>
            <a:spLocks noGrp="1"/>
          </p:cNvSpPr>
          <p:nvPr>
            <p:ph type="ftr"/>
          </p:nvPr>
        </p:nvSpPr>
        <p:spPr>
          <a:xfrm>
            <a:off x="5303520" y="5720040"/>
            <a:ext cx="2831400" cy="3646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77" name="PlaceHolder 78"/>
          <p:cNvSpPr>
            <a:spLocks noGrp="1"/>
          </p:cNvSpPr>
          <p:nvPr>
            <p:ph type="sldNum"/>
          </p:nvPr>
        </p:nvSpPr>
        <p:spPr>
          <a:xfrm>
            <a:off x="4649040" y="5720040"/>
            <a:ext cx="64332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31A1E1-F151-4171-8111-717111016171}" type="slidenum">
              <a:rPr lang="it-IT">
                <a:solidFill>
                  <a:srgbClr val="94c600"/>
                </a:solidFill>
                <a:latin typeface="Century Gothic"/>
              </a:rPr>
              <a:t>&lt;numero&gt;</a:t>
            </a:fld>
            <a:endParaRPr/>
          </a:p>
        </p:txBody>
      </p:sp>
      <p:sp>
        <p:nvSpPr>
          <p:cNvPr id="78" name="CustomShape 79"/>
          <p:cNvSpPr/>
          <p:nvPr/>
        </p:nvSpPr>
        <p:spPr>
          <a:xfrm>
            <a:off x="4650840" y="6088320"/>
            <a:ext cx="3504960" cy="81360"/>
          </a:xfrm>
          <a:prstGeom prst="rect">
            <a:avLst/>
          </a:prstGeom>
          <a:solidFill>
            <a:srgbClr val="94c600"/>
          </a:solidFill>
        </p:spPr>
      </p:sp>
      <p:sp>
        <p:nvSpPr>
          <p:cNvPr id="79" name="PlaceHolder 8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it-IT"/>
              <a:t>Fate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/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/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/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/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/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/>
              <a:t>Settimo livello struttura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992160" y="0"/>
            <a:ext cx="1599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3" name="CustomShape 2"/>
          <p:cNvSpPr/>
          <p:nvPr/>
        </p:nvSpPr>
        <p:spPr>
          <a:xfrm>
            <a:off x="7776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4" name="CustomShape 3"/>
          <p:cNvSpPr/>
          <p:nvPr/>
        </p:nvSpPr>
        <p:spPr>
          <a:xfrm>
            <a:off x="30636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5" name="CustomShape 4"/>
          <p:cNvSpPr/>
          <p:nvPr/>
        </p:nvSpPr>
        <p:spPr>
          <a:xfrm>
            <a:off x="1414800" y="0"/>
            <a:ext cx="1599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6" name="CustomShape 5"/>
          <p:cNvSpPr/>
          <p:nvPr/>
        </p:nvSpPr>
        <p:spPr>
          <a:xfrm>
            <a:off x="50040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7" name="CustomShape 6"/>
          <p:cNvSpPr/>
          <p:nvPr/>
        </p:nvSpPr>
        <p:spPr>
          <a:xfrm>
            <a:off x="72900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8" name="CustomShape 7"/>
          <p:cNvSpPr/>
          <p:nvPr/>
        </p:nvSpPr>
        <p:spPr>
          <a:xfrm>
            <a:off x="8307360" y="6858000"/>
            <a:ext cx="1599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9" name="CustomShape 8"/>
          <p:cNvSpPr/>
          <p:nvPr/>
        </p:nvSpPr>
        <p:spPr>
          <a:xfrm>
            <a:off x="9221760" y="685800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0" name="CustomShape 9"/>
          <p:cNvSpPr/>
          <p:nvPr/>
        </p:nvSpPr>
        <p:spPr>
          <a:xfrm>
            <a:off x="8993160" y="685800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1" name="CustomShape 10"/>
          <p:cNvSpPr/>
          <p:nvPr/>
        </p:nvSpPr>
        <p:spPr>
          <a:xfrm>
            <a:off x="3887640" y="0"/>
            <a:ext cx="28191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2" name="CustomShape 11"/>
          <p:cNvSpPr/>
          <p:nvPr/>
        </p:nvSpPr>
        <p:spPr>
          <a:xfrm>
            <a:off x="297324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3" name="CustomShape 12"/>
          <p:cNvSpPr/>
          <p:nvPr/>
        </p:nvSpPr>
        <p:spPr>
          <a:xfrm>
            <a:off x="320184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4" name="CustomShape 13"/>
          <p:cNvSpPr/>
          <p:nvPr/>
        </p:nvSpPr>
        <p:spPr>
          <a:xfrm>
            <a:off x="65880" y="5034960"/>
            <a:ext cx="9143640" cy="117540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25" name="CustomShape 14"/>
          <p:cNvSpPr/>
          <p:nvPr/>
        </p:nvSpPr>
        <p:spPr>
          <a:xfrm>
            <a:off x="65880" y="3467520"/>
            <a:ext cx="9143640" cy="89028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26" name="CustomShape 15"/>
          <p:cNvSpPr/>
          <p:nvPr/>
        </p:nvSpPr>
        <p:spPr>
          <a:xfrm>
            <a:off x="54000" y="5640840"/>
            <a:ext cx="3004200" cy="121104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27" name="CustomShape 16"/>
          <p:cNvSpPr/>
          <p:nvPr/>
        </p:nvSpPr>
        <p:spPr>
          <a:xfrm>
            <a:off x="65880" y="5284440"/>
            <a:ext cx="9143640" cy="147816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28" name="CustomShape 17"/>
          <p:cNvSpPr/>
          <p:nvPr/>
        </p:nvSpPr>
        <p:spPr>
          <a:xfrm>
            <a:off x="2215080" y="5132160"/>
            <a:ext cx="6982200" cy="171972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29" name="CustomShape 18"/>
          <p:cNvSpPr/>
          <p:nvPr/>
        </p:nvSpPr>
        <p:spPr>
          <a:xfrm>
            <a:off x="3528000" y="255204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0" name="CustomShape 19"/>
          <p:cNvSpPr/>
          <p:nvPr/>
        </p:nvSpPr>
        <p:spPr>
          <a:xfrm>
            <a:off x="4251960" y="381888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1" name="CustomShape 20"/>
          <p:cNvSpPr/>
          <p:nvPr/>
        </p:nvSpPr>
        <p:spPr>
          <a:xfrm>
            <a:off x="4261680" y="128520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2" name="CustomShape 21"/>
          <p:cNvSpPr/>
          <p:nvPr/>
        </p:nvSpPr>
        <p:spPr>
          <a:xfrm>
            <a:off x="3508920" y="1836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3" name="CustomShape 22"/>
          <p:cNvSpPr/>
          <p:nvPr/>
        </p:nvSpPr>
        <p:spPr>
          <a:xfrm>
            <a:off x="4995000" y="507600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4" name="CustomShape 23"/>
          <p:cNvSpPr/>
          <p:nvPr/>
        </p:nvSpPr>
        <p:spPr>
          <a:xfrm>
            <a:off x="126720" y="3979080"/>
            <a:ext cx="1261080" cy="138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5" name="CustomShape 24"/>
          <p:cNvSpPr/>
          <p:nvPr/>
        </p:nvSpPr>
        <p:spPr>
          <a:xfrm>
            <a:off x="556200" y="509508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6" name="CustomShape 25"/>
          <p:cNvSpPr/>
          <p:nvPr/>
        </p:nvSpPr>
        <p:spPr>
          <a:xfrm>
            <a:off x="585000" y="254232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7" name="CustomShape 26"/>
          <p:cNvSpPr/>
          <p:nvPr/>
        </p:nvSpPr>
        <p:spPr>
          <a:xfrm>
            <a:off x="1308600" y="381888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8" name="CustomShape 27"/>
          <p:cNvSpPr/>
          <p:nvPr/>
        </p:nvSpPr>
        <p:spPr>
          <a:xfrm>
            <a:off x="2042280" y="510444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39" name="CustomShape 28"/>
          <p:cNvSpPr/>
          <p:nvPr/>
        </p:nvSpPr>
        <p:spPr>
          <a:xfrm>
            <a:off x="2061360" y="255204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0" name="CustomShape 29"/>
          <p:cNvSpPr/>
          <p:nvPr/>
        </p:nvSpPr>
        <p:spPr>
          <a:xfrm>
            <a:off x="1327680" y="125640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1" name="CustomShape 30"/>
          <p:cNvSpPr/>
          <p:nvPr/>
        </p:nvSpPr>
        <p:spPr>
          <a:xfrm>
            <a:off x="7338240" y="383760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2" name="CustomShape 31"/>
          <p:cNvSpPr/>
          <p:nvPr/>
        </p:nvSpPr>
        <p:spPr>
          <a:xfrm>
            <a:off x="8080920" y="511416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3" name="CustomShape 32"/>
          <p:cNvSpPr/>
          <p:nvPr/>
        </p:nvSpPr>
        <p:spPr>
          <a:xfrm>
            <a:off x="8080920" y="256140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4" name="CustomShape 33"/>
          <p:cNvSpPr/>
          <p:nvPr/>
        </p:nvSpPr>
        <p:spPr>
          <a:xfrm>
            <a:off x="8814600" y="3837600"/>
            <a:ext cx="1243080" cy="138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5" name="CustomShape 34"/>
          <p:cNvSpPr/>
          <p:nvPr/>
        </p:nvSpPr>
        <p:spPr>
          <a:xfrm>
            <a:off x="8814600" y="1294200"/>
            <a:ext cx="1241640" cy="138852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46" name="CustomShape 35"/>
          <p:cNvSpPr/>
          <p:nvPr/>
        </p:nvSpPr>
        <p:spPr>
          <a:xfrm>
            <a:off x="457200" y="333360"/>
            <a:ext cx="8229240" cy="618516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147" name="CustomShape 36"/>
          <p:cNvSpPr/>
          <p:nvPr/>
        </p:nvSpPr>
        <p:spPr>
          <a:xfrm>
            <a:off x="4561200" y="-21600"/>
            <a:ext cx="3678840" cy="698760"/>
          </a:xfrm>
          <a:prstGeom prst="rect">
            <a:avLst/>
          </a:prstGeom>
          <a:solidFill>
            <a:srgbClr val="f5f5f5"/>
          </a:solidFill>
          <a:ln w="15840">
            <a:solidFill>
              <a:srgbClr val="74a510"/>
            </a:solidFill>
            <a:round/>
          </a:ln>
        </p:spPr>
      </p:sp>
      <p:sp>
        <p:nvSpPr>
          <p:cNvPr id="148" name="CustomShape 37"/>
          <p:cNvSpPr/>
          <p:nvPr/>
        </p:nvSpPr>
        <p:spPr>
          <a:xfrm>
            <a:off x="4649040" y="-21600"/>
            <a:ext cx="3504960" cy="623520"/>
          </a:xfrm>
          <a:prstGeom prst="rect">
            <a:avLst/>
          </a:prstGeom>
          <a:solidFill>
            <a:srgbClr val="71685a"/>
          </a:solidFill>
        </p:spPr>
      </p:sp>
      <p:sp>
        <p:nvSpPr>
          <p:cNvPr id="149" name="PlaceHolder 38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it-IT" sz="4000">
                <a:solidFill>
                  <a:srgbClr val="94c600"/>
                </a:solidFill>
                <a:latin typeface="Century Gothic"/>
              </a:rPr>
              <a:t>Fate clic per modificare il formato del testo del titoloFare clic per modificare lo stile del titolo</a:t>
            </a:r>
            <a:endParaRPr/>
          </a:p>
        </p:txBody>
      </p:sp>
      <p:sp>
        <p:nvSpPr>
          <p:cNvPr id="150" name="PlaceHolder 39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Fate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Sesto livello struttura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2"/>
              <a:buChar char="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Settimo livello strutturaFare clic per modificare stili del testo dello schema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2"/>
              <a:buChar char=""/>
            </a:pPr>
            <a:r>
              <a:rPr lang="it-IT" sz="2200">
                <a:solidFill>
                  <a:srgbClr val="3e3d2d"/>
                </a:solidFill>
                <a:latin typeface="Century Gothic"/>
              </a:rPr>
              <a:t>Secondo livello</a:t>
            </a:r>
            <a:endParaRPr/>
          </a:p>
          <a:p>
            <a:pPr lvl="1">
              <a:buSzPct val="76000"/>
              <a:buFont charset="2" typeface="Wingdings 2"/>
              <a:buChar char=""/>
            </a:pPr>
            <a:r>
              <a:rPr lang="it-IT" sz="2000">
                <a:solidFill>
                  <a:srgbClr val="3e3d2d"/>
                </a:solidFill>
                <a:latin typeface="Century Gothic"/>
              </a:rPr>
              <a:t>Terzo livello</a:t>
            </a:r>
            <a:endParaRPr/>
          </a:p>
          <a:p>
            <a:pPr lvl="2">
              <a:buSzPct val="76000"/>
              <a:buFont charset="2" typeface="Wingdings 2"/>
              <a:buChar char=""/>
            </a:pPr>
            <a:r>
              <a:rPr lang="it-IT">
                <a:solidFill>
                  <a:srgbClr val="3e3d2d"/>
                </a:solidFill>
                <a:latin typeface="Century Gothic"/>
              </a:rPr>
              <a:t>Quarto livello</a:t>
            </a:r>
            <a:endParaRPr/>
          </a:p>
          <a:p>
            <a:pPr lvl="3">
              <a:buSzPct val="76000"/>
              <a:buFont charset="2" typeface="Wingdings 2"/>
              <a:buChar char=""/>
            </a:pPr>
            <a:r>
              <a:rPr lang="it-IT" sz="1600">
                <a:solidFill>
                  <a:srgbClr val="3e3d2d"/>
                </a:solidFill>
                <a:latin typeface="Century Gothic"/>
              </a:rPr>
              <a:t>Quinto livello</a:t>
            </a:r>
            <a:endParaRPr/>
          </a:p>
        </p:txBody>
      </p:sp>
      <p:sp>
        <p:nvSpPr>
          <p:cNvPr id="151" name="PlaceHolder 40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it-IT">
                <a:solidFill>
                  <a:srgbClr val="000000"/>
                </a:solidFill>
                <a:latin typeface="Century Gothic"/>
              </a:rPr>
              <a:t>Progetto Gamification - Team Committed</a:t>
            </a:r>
            <a:endParaRPr/>
          </a:p>
        </p:txBody>
      </p:sp>
      <p:sp>
        <p:nvSpPr>
          <p:cNvPr id="152" name="PlaceHolder 41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53" name="PlaceHolder 42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711131-3101-41F1-8191-F121B1B1F121}" type="slidenum">
              <a:rPr lang="it-IT">
                <a:solidFill>
                  <a:srgbClr val="000000"/>
                </a:solidFill>
                <a:latin typeface="Century Gothic"/>
              </a:rPr>
              <a:t>&lt;numero&gt;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992160" y="0"/>
            <a:ext cx="1599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7" name="CustomShape 2"/>
          <p:cNvSpPr/>
          <p:nvPr/>
        </p:nvSpPr>
        <p:spPr>
          <a:xfrm>
            <a:off x="7776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8" name="CustomShape 3"/>
          <p:cNvSpPr/>
          <p:nvPr/>
        </p:nvSpPr>
        <p:spPr>
          <a:xfrm>
            <a:off x="30636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89" name="CustomShape 4"/>
          <p:cNvSpPr/>
          <p:nvPr/>
        </p:nvSpPr>
        <p:spPr>
          <a:xfrm>
            <a:off x="1414800" y="0"/>
            <a:ext cx="1599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90" name="CustomShape 5"/>
          <p:cNvSpPr/>
          <p:nvPr/>
        </p:nvSpPr>
        <p:spPr>
          <a:xfrm>
            <a:off x="50040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91" name="CustomShape 6"/>
          <p:cNvSpPr/>
          <p:nvPr/>
        </p:nvSpPr>
        <p:spPr>
          <a:xfrm>
            <a:off x="72900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92" name="CustomShape 7"/>
          <p:cNvSpPr/>
          <p:nvPr/>
        </p:nvSpPr>
        <p:spPr>
          <a:xfrm>
            <a:off x="8307360" y="6858000"/>
            <a:ext cx="1599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93" name="CustomShape 8"/>
          <p:cNvSpPr/>
          <p:nvPr/>
        </p:nvSpPr>
        <p:spPr>
          <a:xfrm>
            <a:off x="9221760" y="685800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94" name="CustomShape 9"/>
          <p:cNvSpPr/>
          <p:nvPr/>
        </p:nvSpPr>
        <p:spPr>
          <a:xfrm>
            <a:off x="8993160" y="685800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95" name="CustomShape 10"/>
          <p:cNvSpPr/>
          <p:nvPr/>
        </p:nvSpPr>
        <p:spPr>
          <a:xfrm>
            <a:off x="3887640" y="0"/>
            <a:ext cx="28191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96" name="CustomShape 11"/>
          <p:cNvSpPr/>
          <p:nvPr/>
        </p:nvSpPr>
        <p:spPr>
          <a:xfrm>
            <a:off x="2973240" y="0"/>
            <a:ext cx="4568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97" name="CustomShape 12"/>
          <p:cNvSpPr/>
          <p:nvPr/>
        </p:nvSpPr>
        <p:spPr>
          <a:xfrm>
            <a:off x="3201840" y="0"/>
            <a:ext cx="76176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98" name="CustomShape 13"/>
          <p:cNvSpPr/>
          <p:nvPr/>
        </p:nvSpPr>
        <p:spPr>
          <a:xfrm>
            <a:off x="65880" y="5034960"/>
            <a:ext cx="9143640" cy="117540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99" name="CustomShape 14"/>
          <p:cNvSpPr/>
          <p:nvPr/>
        </p:nvSpPr>
        <p:spPr>
          <a:xfrm>
            <a:off x="65880" y="3467520"/>
            <a:ext cx="9143640" cy="89028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200" name="CustomShape 15"/>
          <p:cNvSpPr/>
          <p:nvPr/>
        </p:nvSpPr>
        <p:spPr>
          <a:xfrm>
            <a:off x="54000" y="5640840"/>
            <a:ext cx="3004200" cy="121104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201" name="CustomShape 16"/>
          <p:cNvSpPr/>
          <p:nvPr/>
        </p:nvSpPr>
        <p:spPr>
          <a:xfrm>
            <a:off x="65880" y="5284440"/>
            <a:ext cx="9143640" cy="147816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202" name="CustomShape 17"/>
          <p:cNvSpPr/>
          <p:nvPr/>
        </p:nvSpPr>
        <p:spPr>
          <a:xfrm>
            <a:off x="2215080" y="5132160"/>
            <a:ext cx="6982200" cy="1719720"/>
          </a:xfrm>
          <a:prstGeom prst="rect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203" name="CustomShape 18"/>
          <p:cNvSpPr/>
          <p:nvPr/>
        </p:nvSpPr>
        <p:spPr>
          <a:xfrm>
            <a:off x="3528000" y="255204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4" name="CustomShape 19"/>
          <p:cNvSpPr/>
          <p:nvPr/>
        </p:nvSpPr>
        <p:spPr>
          <a:xfrm>
            <a:off x="4251960" y="381888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5" name="CustomShape 20"/>
          <p:cNvSpPr/>
          <p:nvPr/>
        </p:nvSpPr>
        <p:spPr>
          <a:xfrm>
            <a:off x="4261680" y="128520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6" name="CustomShape 21"/>
          <p:cNvSpPr/>
          <p:nvPr/>
        </p:nvSpPr>
        <p:spPr>
          <a:xfrm>
            <a:off x="3508920" y="1836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7" name="CustomShape 22"/>
          <p:cNvSpPr/>
          <p:nvPr/>
        </p:nvSpPr>
        <p:spPr>
          <a:xfrm>
            <a:off x="4995000" y="507600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8" name="CustomShape 23"/>
          <p:cNvSpPr/>
          <p:nvPr/>
        </p:nvSpPr>
        <p:spPr>
          <a:xfrm>
            <a:off x="126720" y="3979080"/>
            <a:ext cx="1261080" cy="138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09" name="CustomShape 24"/>
          <p:cNvSpPr/>
          <p:nvPr/>
        </p:nvSpPr>
        <p:spPr>
          <a:xfrm>
            <a:off x="556200" y="509508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0" name="CustomShape 25"/>
          <p:cNvSpPr/>
          <p:nvPr/>
        </p:nvSpPr>
        <p:spPr>
          <a:xfrm>
            <a:off x="585000" y="254232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1" name="CustomShape 26"/>
          <p:cNvSpPr/>
          <p:nvPr/>
        </p:nvSpPr>
        <p:spPr>
          <a:xfrm>
            <a:off x="1308600" y="381888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2" name="CustomShape 27"/>
          <p:cNvSpPr/>
          <p:nvPr/>
        </p:nvSpPr>
        <p:spPr>
          <a:xfrm>
            <a:off x="2042280" y="510444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3" name="CustomShape 28"/>
          <p:cNvSpPr/>
          <p:nvPr/>
        </p:nvSpPr>
        <p:spPr>
          <a:xfrm>
            <a:off x="2061360" y="255204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4" name="CustomShape 29"/>
          <p:cNvSpPr/>
          <p:nvPr/>
        </p:nvSpPr>
        <p:spPr>
          <a:xfrm>
            <a:off x="1327680" y="125640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5" name="CustomShape 30"/>
          <p:cNvSpPr/>
          <p:nvPr/>
        </p:nvSpPr>
        <p:spPr>
          <a:xfrm>
            <a:off x="7338240" y="383760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6" name="CustomShape 31"/>
          <p:cNvSpPr/>
          <p:nvPr/>
        </p:nvSpPr>
        <p:spPr>
          <a:xfrm>
            <a:off x="8080920" y="511416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7" name="CustomShape 32"/>
          <p:cNvSpPr/>
          <p:nvPr/>
        </p:nvSpPr>
        <p:spPr>
          <a:xfrm>
            <a:off x="8080920" y="2561400"/>
            <a:ext cx="1600920" cy="1387800"/>
          </a:xfrm>
          <a:prstGeom prst="rect">
            <a:avLst>
              <a:gd fmla="val 115470" name="adj1"/>
              <a:gd fmla="val 115470" name="adj2"/>
            </a:avLst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8" name="CustomShape 33"/>
          <p:cNvSpPr/>
          <p:nvPr/>
        </p:nvSpPr>
        <p:spPr>
          <a:xfrm>
            <a:off x="8814600" y="3837600"/>
            <a:ext cx="1243080" cy="13878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19" name="CustomShape 34"/>
          <p:cNvSpPr/>
          <p:nvPr/>
        </p:nvSpPr>
        <p:spPr>
          <a:xfrm>
            <a:off x="8814600" y="1294200"/>
            <a:ext cx="1241640" cy="138852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220" name="CustomShape 35"/>
          <p:cNvSpPr/>
          <p:nvPr/>
        </p:nvSpPr>
        <p:spPr>
          <a:xfrm>
            <a:off x="457200" y="333360"/>
            <a:ext cx="8229240" cy="618516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</p:sp>
      <p:sp>
        <p:nvSpPr>
          <p:cNvPr id="221" name="CustomShape 36"/>
          <p:cNvSpPr/>
          <p:nvPr/>
        </p:nvSpPr>
        <p:spPr>
          <a:xfrm>
            <a:off x="4561200" y="-21600"/>
            <a:ext cx="3678840" cy="698760"/>
          </a:xfrm>
          <a:prstGeom prst="rect">
            <a:avLst/>
          </a:prstGeom>
          <a:solidFill>
            <a:srgbClr val="f5f5f5"/>
          </a:solidFill>
          <a:ln w="15840">
            <a:solidFill>
              <a:srgbClr val="74a510"/>
            </a:solidFill>
            <a:round/>
          </a:ln>
        </p:spPr>
      </p:sp>
      <p:sp>
        <p:nvSpPr>
          <p:cNvPr id="222" name="CustomShape 37"/>
          <p:cNvSpPr/>
          <p:nvPr/>
        </p:nvSpPr>
        <p:spPr>
          <a:xfrm>
            <a:off x="4649040" y="-21600"/>
            <a:ext cx="3504960" cy="623520"/>
          </a:xfrm>
          <a:prstGeom prst="rect">
            <a:avLst/>
          </a:prstGeom>
          <a:solidFill>
            <a:srgbClr val="71685a"/>
          </a:solidFill>
        </p:spPr>
      </p:sp>
      <p:sp>
        <p:nvSpPr>
          <p:cNvPr id="223" name="PlaceHolder 38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it-IT" sz="4000">
                <a:solidFill>
                  <a:srgbClr val="94c600"/>
                </a:solidFill>
                <a:latin typeface="Century Gothic"/>
              </a:rPr>
              <a:t>Fate clic per modificare il formato del testo del titoloFare clic per modificare lo stile del titolo</a:t>
            </a:r>
            <a:endParaRPr/>
          </a:p>
        </p:txBody>
      </p:sp>
      <p:sp>
        <p:nvSpPr>
          <p:cNvPr id="224" name="PlaceHolder 39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it-IT">
                <a:solidFill>
                  <a:srgbClr val="000000"/>
                </a:solidFill>
                <a:latin typeface="Century Gothic"/>
              </a:rPr>
              <a:t>Progetto Gamification - Team Committed</a:t>
            </a:r>
            <a:endParaRPr/>
          </a:p>
        </p:txBody>
      </p:sp>
      <p:sp>
        <p:nvSpPr>
          <p:cNvPr id="225" name="PlaceHolder 40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26" name="PlaceHolder 41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F18161-01E1-4191-A121-A111C1511101}" type="slidenum">
              <a:rPr lang="it-IT">
                <a:solidFill>
                  <a:srgbClr val="000000"/>
                </a:solidFill>
                <a:latin typeface="Century Gothic"/>
              </a:rPr>
              <a:t>&lt;numero&gt;</a:t>
            </a:fld>
            <a:endParaRPr/>
          </a:p>
        </p:txBody>
      </p:sp>
      <p:sp>
        <p:nvSpPr>
          <p:cNvPr id="227" name="PlaceHolder 4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it-IT"/>
              <a:t>Fate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/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/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/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/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/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/>
              <a:t>Settimo livello struttura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179640" y="2512800"/>
            <a:ext cx="4464000" cy="1635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it-IT" sz="3600">
                <a:solidFill>
                  <a:srgbClr val="000000"/>
                </a:solidFill>
                <a:latin typeface="Century Gothic"/>
              </a:rPr>
              <a:t>Progetto SafetyGame</a:t>
            </a:r>
            <a:r>
              <a:rPr lang="it-IT" sz="3600">
                <a:solidFill>
                  <a:srgbClr val="000000"/>
                </a:solidFill>
                <a:latin typeface="Century Gothic"/>
              </a:rPr>
              <a:t>
</a:t>
            </a:r>
            <a:r>
              <a:rPr lang="it-IT" sz="2800">
                <a:solidFill>
                  <a:srgbClr val="000000"/>
                </a:solidFill>
                <a:latin typeface="Century Gothic"/>
              </a:rPr>
              <a:t>Revisione di Progettazione</a:t>
            </a:r>
            <a:endParaRPr/>
          </a:p>
        </p:txBody>
      </p:sp>
      <p:sp>
        <p:nvSpPr>
          <p:cNvPr id="266" name="TextShape 2"/>
          <p:cNvSpPr txBox="1"/>
          <p:nvPr/>
        </p:nvSpPr>
        <p:spPr>
          <a:xfrm>
            <a:off x="251640" y="4268520"/>
            <a:ext cx="4302000" cy="1752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it-IT" sz="2800">
                <a:solidFill>
                  <a:srgbClr val="424242"/>
                </a:solidFill>
                <a:latin typeface="Century Gothic"/>
              </a:rPr>
              <a:t>Team Committed</a:t>
            </a:r>
            <a:endParaRPr/>
          </a:p>
          <a:p>
            <a:pPr>
              <a:lnSpc>
                <a:spcPct val="100000"/>
              </a:lnSpc>
            </a:pPr>
            <a:r>
              <a:rPr lang="it-IT" sz="2800">
                <a:solidFill>
                  <a:srgbClr val="424242"/>
                </a:solidFill>
                <a:latin typeface="Century Gothic"/>
              </a:rPr>
              <a:t>Università degli Studi di Padova – Ingegneria del software</a:t>
            </a:r>
            <a:endParaRPr/>
          </a:p>
          <a:p>
            <a:pPr>
              <a:lnSpc>
                <a:spcPct val="100000"/>
              </a:lnSpc>
            </a:pPr>
            <a:r>
              <a:rPr lang="it-IT" sz="2800">
                <a:solidFill>
                  <a:srgbClr val="424242"/>
                </a:solidFill>
                <a:latin typeface="Century Gothic"/>
              </a:rPr>
              <a:t>A.A. 2011/2012 – 2012/06/21</a:t>
            </a:r>
            <a:endParaRPr/>
          </a:p>
        </p:txBody>
      </p:sp>
      <p:pic>
        <p:nvPicPr>
          <p:cNvPr descr="" id="267" name="Immagine 4"/>
          <p:cNvPicPr/>
          <p:nvPr/>
        </p:nvPicPr>
        <p:blipFill>
          <a:blip r:embed="rId1"/>
          <a:stretch>
            <a:fillRect/>
          </a:stretch>
        </p:blipFill>
        <p:spPr>
          <a:xfrm>
            <a:off x="5292000" y="2565000"/>
            <a:ext cx="2226600" cy="328464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68" name="Immagine 5"/>
          <p:cNvPicPr/>
          <p:nvPr/>
        </p:nvPicPr>
        <p:blipFill>
          <a:blip r:embed="rId1"/>
          <a:stretch>
            <a:fillRect/>
          </a:stretch>
        </p:blipFill>
        <p:spPr>
          <a:xfrm>
            <a:off x="2750760" y="1268640"/>
            <a:ext cx="3765240" cy="4580640"/>
          </a:xfrm>
          <a:prstGeom prst="rect">
            <a:avLst/>
          </a:prstGeom>
        </p:spPr>
      </p:pic>
      <p:sp>
        <p:nvSpPr>
          <p:cNvPr id="269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it-IT" sz="4000">
                <a:solidFill>
                  <a:srgbClr val="94c600"/>
                </a:solidFill>
                <a:latin typeface="Century Gothic"/>
              </a:rPr>
              <a:t>Indice</a:t>
            </a:r>
            <a:endParaRPr/>
          </a:p>
        </p:txBody>
      </p:sp>
      <p:sp>
        <p:nvSpPr>
          <p:cNvPr id="270" name="TextShape 2"/>
          <p:cNvSpPr txBox="1"/>
          <p:nvPr/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Architettura generale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Test 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Problemi riscontrati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Consuntivo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Prototipo Web</a:t>
            </a:r>
            <a:endParaRPr/>
          </a:p>
          <a:p>
            <a:pPr>
              <a:lnSpc>
                <a:spcPct val="100000"/>
              </a:lnSpc>
              <a:buSzPct val="76000"/>
              <a:buFont typeface="Century Gothic"/>
              <a:buAutoNum type="arabicPeriod"/>
            </a:pPr>
            <a:r>
              <a:rPr lang="it-IT" sz="2400">
                <a:solidFill>
                  <a:srgbClr val="3e3d2d"/>
                </a:solidFill>
                <a:latin typeface="Century Gothic"/>
              </a:rPr>
              <a:t>Prototipo Mobile</a:t>
            </a:r>
            <a:endParaRPr/>
          </a:p>
        </p:txBody>
      </p:sp>
      <p:sp>
        <p:nvSpPr>
          <p:cNvPr id="271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it-IT">
                <a:solidFill>
                  <a:srgbClr val="000000"/>
                </a:solidFill>
                <a:latin typeface="Century Gothic"/>
              </a:rPr>
              <a:t>Progetto Gamification - Team Committed</a:t>
            </a:r>
            <a:endParaRPr/>
          </a:p>
        </p:txBody>
      </p:sp>
      <p:sp>
        <p:nvSpPr>
          <p:cNvPr id="272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E1A1D1-11D1-4151-81C1-41E12191D1F1}" type="slidenum">
              <a:rPr lang="it-IT">
                <a:solidFill>
                  <a:srgbClr val="000000"/>
                </a:solidFill>
                <a:latin typeface="Century Gothic"/>
              </a:rPr>
              <a:t>&lt;numero&gt;</a:t>
            </a:fld>
            <a:r>
              <a:rPr lang="it-IT">
                <a:solidFill>
                  <a:srgbClr val="000000"/>
                </a:solidFill>
                <a:latin typeface="Century Gothic"/>
              </a:rPr>
              <a:t> di 24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73" name="Immagin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750760" y="1268640"/>
            <a:ext cx="3765240" cy="4580640"/>
          </a:xfrm>
          <a:prstGeom prst="rect">
            <a:avLst/>
          </a:prstGeom>
        </p:spPr>
      </p:pic>
      <p:sp>
        <p:nvSpPr>
          <p:cNvPr id="274" name="TextShape 1"/>
          <p:cNvSpPr txBox="1"/>
          <p:nvPr/>
        </p:nvSpPr>
        <p:spPr>
          <a:xfrm>
            <a:off x="1043640" y="2997000"/>
            <a:ext cx="7024320" cy="11426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it-IT" sz="4000">
                <a:solidFill>
                  <a:srgbClr val="94c600"/>
                </a:solidFill>
                <a:latin typeface="Century Gothic"/>
              </a:rPr>
              <a:t>3. Problemi riscontrati</a:t>
            </a:r>
            <a:endParaRPr/>
          </a:p>
        </p:txBody>
      </p:sp>
      <p:sp>
        <p:nvSpPr>
          <p:cNvPr id="275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it-IT">
                <a:solidFill>
                  <a:srgbClr val="000000"/>
                </a:solidFill>
                <a:latin typeface="Century Gothic"/>
              </a:rPr>
              <a:t>Progetto Gamification - Team Committed</a:t>
            </a:r>
            <a:endParaRPr/>
          </a:p>
        </p:txBody>
      </p:sp>
      <p:sp>
        <p:nvSpPr>
          <p:cNvPr id="276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91B1F1-9131-4171-81F1-11A12101C101}" type="slidenum">
              <a:rPr lang="it-IT">
                <a:solidFill>
                  <a:srgbClr val="000000"/>
                </a:solidFill>
                <a:latin typeface="Century Gothic"/>
              </a:rPr>
              <a:t>&lt;numero&gt;</a:t>
            </a:fld>
            <a:r>
              <a:rPr lang="it-IT">
                <a:solidFill>
                  <a:srgbClr val="000000"/>
                </a:solidFill>
                <a:latin typeface="Century Gothic"/>
              </a:rPr>
              <a:t> di 24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77" name="Immagine 6"/>
          <p:cNvPicPr/>
          <p:nvPr/>
        </p:nvPicPr>
        <p:blipFill>
          <a:blip r:embed="rId1"/>
          <a:stretch>
            <a:fillRect/>
          </a:stretch>
        </p:blipFill>
        <p:spPr>
          <a:xfrm>
            <a:off x="2750760" y="1268640"/>
            <a:ext cx="3765240" cy="4580640"/>
          </a:xfrm>
          <a:prstGeom prst="rect">
            <a:avLst/>
          </a:prstGeom>
        </p:spPr>
      </p:pic>
      <p:sp>
        <p:nvSpPr>
          <p:cNvPr id="278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it-IT">
                <a:solidFill>
                  <a:srgbClr val="000000"/>
                </a:solidFill>
                <a:latin typeface="Century Gothic"/>
              </a:rPr>
              <a:t>Progetto Gamification - Team Committed</a:t>
            </a:r>
            <a:endParaRPr/>
          </a:p>
        </p:txBody>
      </p:sp>
      <p:sp>
        <p:nvSpPr>
          <p:cNvPr id="279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E1D101-E191-41B1-A111-11718111C101}" type="slidenum">
              <a:rPr lang="it-IT">
                <a:solidFill>
                  <a:srgbClr val="000000"/>
                </a:solidFill>
                <a:latin typeface="Century Gothic"/>
              </a:rPr>
              <a:t>&lt;numero&gt;</a:t>
            </a:fld>
            <a:r>
              <a:rPr lang="it-IT">
                <a:solidFill>
                  <a:srgbClr val="000000"/>
                </a:solidFill>
                <a:latin typeface="Century Gothic"/>
              </a:rPr>
              <a:t> di 24</a:t>
            </a:r>
            <a:endParaRPr/>
          </a:p>
        </p:txBody>
      </p:sp>
      <p:sp>
        <p:nvSpPr>
          <p:cNvPr id="280" name="CustomShape 3"/>
          <p:cNvSpPr/>
          <p:nvPr/>
        </p:nvSpPr>
        <p:spPr>
          <a:xfrm>
            <a:off x="1187640" y="2421000"/>
            <a:ext cx="6912360" cy="2010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>
                <a:solidFill>
                  <a:srgbClr val="000000"/>
                </a:solidFill>
                <a:latin typeface="Century Gothic"/>
              </a:rPr>
              <a:t> </a:t>
            </a:r>
            <a:r>
              <a:rPr lang="it-IT">
                <a:solidFill>
                  <a:srgbClr val="000000"/>
                </a:solidFill>
                <a:latin typeface="Century Gothic"/>
              </a:rPr>
              <a:t>Concomitanza stretta di esami e impegni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>
                <a:solidFill>
                  <a:srgbClr val="000000"/>
                </a:solidFill>
                <a:latin typeface="Century Gothic"/>
              </a:rPr>
              <a:t> </a:t>
            </a:r>
            <a:r>
              <a:rPr lang="it-IT">
                <a:solidFill>
                  <a:srgbClr val="000000"/>
                </a:solidFill>
                <a:latin typeface="Century Gothic"/>
              </a:rPr>
              <a:t>JSP, SQL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>
                <a:solidFill>
                  <a:srgbClr val="000000"/>
                </a:solidFill>
                <a:latin typeface="Century Gothic"/>
              </a:rPr>
              <a:t> </a:t>
            </a:r>
            <a:r>
              <a:rPr lang="it-IT">
                <a:solidFill>
                  <a:srgbClr val="000000"/>
                </a:solidFill>
                <a:latin typeface="Century Gothic"/>
              </a:rPr>
              <a:t>Log &amp; Porte email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81" name="Immagin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750760" y="1268640"/>
            <a:ext cx="3765240" cy="4580640"/>
          </a:xfrm>
          <a:prstGeom prst="rect">
            <a:avLst/>
          </a:prstGeom>
        </p:spPr>
      </p:pic>
      <p:sp>
        <p:nvSpPr>
          <p:cNvPr id="282" name="TextShape 1"/>
          <p:cNvSpPr txBox="1"/>
          <p:nvPr/>
        </p:nvSpPr>
        <p:spPr>
          <a:xfrm>
            <a:off x="1152000" y="369360"/>
            <a:ext cx="7024320" cy="11426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it-IT" sz="4000">
                <a:solidFill>
                  <a:srgbClr val="94c600"/>
                </a:solidFill>
                <a:latin typeface="Century Gothic"/>
              </a:rPr>
              <a:t>6. Prototipo Mobile</a:t>
            </a:r>
            <a:endParaRPr/>
          </a:p>
        </p:txBody>
      </p:sp>
      <p:sp>
        <p:nvSpPr>
          <p:cNvPr id="283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it-IT">
                <a:solidFill>
                  <a:srgbClr val="000000"/>
                </a:solidFill>
                <a:latin typeface="Century Gothic"/>
              </a:rPr>
              <a:t>Progetto Gamification - Team Committed</a:t>
            </a:r>
            <a:endParaRPr/>
          </a:p>
        </p:txBody>
      </p:sp>
      <p:sp>
        <p:nvSpPr>
          <p:cNvPr id="284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81F1D1-E161-41A1-91C1-41E1B1D13101}" type="slidenum">
              <a:rPr lang="it-IT">
                <a:solidFill>
                  <a:srgbClr val="000000"/>
                </a:solidFill>
                <a:latin typeface="Century Gothic"/>
              </a:rPr>
              <a:t>&lt;numero&gt;</a:t>
            </a:fld>
            <a:r>
              <a:rPr lang="it-IT">
                <a:solidFill>
                  <a:srgbClr val="000000"/>
                </a:solidFill>
                <a:latin typeface="Century Gothic"/>
              </a:rPr>
              <a:t> di 24</a:t>
            </a:r>
            <a:endParaRPr/>
          </a:p>
        </p:txBody>
      </p:sp>
      <p:pic>
        <p:nvPicPr>
          <p:cNvPr descr="" id="28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48000" y="2016000"/>
            <a:ext cx="2160000" cy="3600000"/>
          </a:xfrm>
          <a:prstGeom prst="rect">
            <a:avLst/>
          </a:prstGeom>
        </p:spPr>
      </p:pic>
      <p:pic>
        <p:nvPicPr>
          <p:cNvPr descr="" id="28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3240000" y="2016000"/>
            <a:ext cx="2160000" cy="3600000"/>
          </a:xfrm>
          <a:prstGeom prst="rect">
            <a:avLst/>
          </a:prstGeom>
        </p:spPr>
      </p:pic>
      <p:pic>
        <p:nvPicPr>
          <p:cNvPr descr="" id="287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6048000" y="2016000"/>
            <a:ext cx="2160000" cy="3600000"/>
          </a:xfrm>
          <a:prstGeom prst="rect">
            <a:avLst/>
          </a:prstGeom>
        </p:spPr>
      </p:pic>
      <p:sp>
        <p:nvSpPr>
          <p:cNvPr id="288" name="TextShape 4"/>
          <p:cNvSpPr txBox="1"/>
          <p:nvPr/>
        </p:nvSpPr>
        <p:spPr>
          <a:xfrm>
            <a:off x="648000" y="1512000"/>
            <a:ext cx="77760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it-IT"/>
              <a:t>	</a:t>
            </a:r>
            <a:r>
              <a:rPr lang="it-IT"/>
              <a:t>Login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    Dashboard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Domanda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89" name="Immagin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750760" y="1268640"/>
            <a:ext cx="3765240" cy="4580640"/>
          </a:xfrm>
          <a:prstGeom prst="rect">
            <a:avLst/>
          </a:prstGeom>
        </p:spPr>
      </p:pic>
      <p:sp>
        <p:nvSpPr>
          <p:cNvPr id="290" name="TextShape 1"/>
          <p:cNvSpPr txBox="1"/>
          <p:nvPr/>
        </p:nvSpPr>
        <p:spPr>
          <a:xfrm>
            <a:off x="1152000" y="369360"/>
            <a:ext cx="7024320" cy="11426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it-IT" sz="4000">
                <a:solidFill>
                  <a:srgbClr val="94c600"/>
                </a:solidFill>
                <a:latin typeface="Century Gothic"/>
              </a:rPr>
              <a:t>6. Prototipo Mobile</a:t>
            </a:r>
            <a:endParaRPr/>
          </a:p>
        </p:txBody>
      </p:sp>
      <p:sp>
        <p:nvSpPr>
          <p:cNvPr id="291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it-IT">
                <a:solidFill>
                  <a:srgbClr val="000000"/>
                </a:solidFill>
                <a:latin typeface="Century Gothic"/>
              </a:rPr>
              <a:t>Progetto Gamification - Team Committed</a:t>
            </a:r>
            <a:endParaRPr/>
          </a:p>
        </p:txBody>
      </p:sp>
      <p:sp>
        <p:nvSpPr>
          <p:cNvPr id="292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D1E131-0191-41B1-A1C1-9131A1A14101}" type="slidenum">
              <a:rPr lang="it-IT">
                <a:solidFill>
                  <a:srgbClr val="000000"/>
                </a:solidFill>
                <a:latin typeface="Century Gothic"/>
              </a:rPr>
              <a:t>&lt;numero&gt;</a:t>
            </a:fld>
            <a:r>
              <a:rPr lang="it-IT">
                <a:solidFill>
                  <a:srgbClr val="000000"/>
                </a:solidFill>
                <a:latin typeface="Century Gothic"/>
              </a:rPr>
              <a:t> di 24</a:t>
            </a:r>
            <a:endParaRPr/>
          </a:p>
        </p:txBody>
      </p:sp>
      <p:sp>
        <p:nvSpPr>
          <p:cNvPr id="293" name="TextShape 4"/>
          <p:cNvSpPr txBox="1"/>
          <p:nvPr/>
        </p:nvSpPr>
        <p:spPr>
          <a:xfrm>
            <a:off x="648000" y="1512000"/>
            <a:ext cx="77760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it-IT"/>
              <a:t>	</a:t>
            </a:r>
            <a:r>
              <a:rPr lang="it-IT"/>
              <a:t> </a:t>
            </a:r>
            <a:r>
              <a:rPr lang="it-IT"/>
              <a:t>Quest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       Punteggio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	</a:t>
            </a:r>
            <a:r>
              <a:rPr lang="it-IT"/>
              <a:t>  Dati Personali</a:t>
            </a:r>
            <a:endParaRPr/>
          </a:p>
        </p:txBody>
      </p:sp>
      <p:pic>
        <p:nvPicPr>
          <p:cNvPr descr="" id="29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48000" y="2160000"/>
            <a:ext cx="2160000" cy="3600000"/>
          </a:xfrm>
          <a:prstGeom prst="rect">
            <a:avLst/>
          </a:prstGeom>
        </p:spPr>
      </p:pic>
      <p:pic>
        <p:nvPicPr>
          <p:cNvPr descr="" id="29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88000" y="5328000"/>
            <a:ext cx="1800000" cy="1080000"/>
          </a:xfrm>
          <a:prstGeom prst="rect">
            <a:avLst/>
          </a:prstGeom>
        </p:spPr>
      </p:pic>
      <p:pic>
        <p:nvPicPr>
          <p:cNvPr descr="" id="296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3384000" y="2160000"/>
            <a:ext cx="2160000" cy="3600000"/>
          </a:xfrm>
          <a:prstGeom prst="rect">
            <a:avLst/>
          </a:prstGeom>
        </p:spPr>
      </p:pic>
      <p:pic>
        <p:nvPicPr>
          <p:cNvPr descr="" id="297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6048000" y="2160000"/>
            <a:ext cx="2160000" cy="360000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