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sldIdLst>
    <p:sldId id="256" r:id="rId2"/>
    <p:sldId id="289" r:id="rId3"/>
    <p:sldId id="269" r:id="rId4"/>
    <p:sldId id="274" r:id="rId5"/>
    <p:sldId id="267" r:id="rId6"/>
    <p:sldId id="258" r:id="rId7"/>
    <p:sldId id="270" r:id="rId8"/>
    <p:sldId id="275" r:id="rId9"/>
    <p:sldId id="283" r:id="rId10"/>
    <p:sldId id="284" r:id="rId11"/>
    <p:sldId id="272" r:id="rId12"/>
    <p:sldId id="276" r:id="rId13"/>
    <p:sldId id="279" r:id="rId14"/>
    <p:sldId id="277" r:id="rId15"/>
    <p:sldId id="278" r:id="rId16"/>
    <p:sldId id="280" r:id="rId17"/>
    <p:sldId id="281" r:id="rId18"/>
    <p:sldId id="282" r:id="rId19"/>
    <p:sldId id="285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34E9BEB9-075B-4CFE-8BA4-B412D906568B}">
          <p14:sldIdLst>
            <p14:sldId id="256"/>
          </p14:sldIdLst>
        </p14:section>
        <p14:section name="Indice" id="{971F0FE5-E1A9-4D70-B37A-4393ED988001}">
          <p14:sldIdLst>
            <p14:sldId id="289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9"/>
            <p14:sldId id="277"/>
            <p14:sldId id="278"/>
            <p14:sldId id="280"/>
            <p14:sldId id="281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689" autoAdjust="0"/>
  </p:normalViewPr>
  <p:slideViewPr>
    <p:cSldViewPr>
      <p:cViewPr>
        <p:scale>
          <a:sx n="100" d="100"/>
          <a:sy n="100" d="100"/>
        </p:scale>
        <p:origin x="-582" y="582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ck%20Thomas%20J.%20Storn\Universit&#224;\Team-Committed---Documenti\RP\Esterni\Piano%20di%20Progetto\Ripartizione%20ruoli%20e%20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'2_PA'!$P$25:$P$29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30</c:v>
                </c:pt>
                <c:pt idx="3">
                  <c:v>31</c:v>
                </c:pt>
                <c:pt idx="4">
                  <c:v>96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'2_PA'!$O$2:$O$6</c:f>
              <c:strCache>
                <c:ptCount val="5"/>
                <c:pt idx="0">
                  <c:v>Responsabile</c:v>
                </c:pt>
                <c:pt idx="1">
                  <c:v>Amministratore</c:v>
                </c:pt>
                <c:pt idx="2">
                  <c:v>Analista</c:v>
                </c:pt>
                <c:pt idx="3">
                  <c:v>Verificatore</c:v>
                </c:pt>
                <c:pt idx="4">
                  <c:v>Progettista</c:v>
                </c:pt>
              </c:strCache>
            </c:strRef>
          </c:cat>
          <c:val>
            <c:numRef>
              <c:f>'2_PA'!$P$2:$P$6</c:f>
              <c:numCache>
                <c:formatCode>General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31</c:v>
                </c:pt>
                <c:pt idx="4">
                  <c:v>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131648"/>
        <c:axId val="45133184"/>
        <c:axId val="0"/>
      </c:bar3DChart>
      <c:catAx>
        <c:axId val="45131648"/>
        <c:scaling>
          <c:orientation val="minMax"/>
        </c:scaling>
        <c:delete val="0"/>
        <c:axPos val="l"/>
        <c:majorTickMark val="out"/>
        <c:minorTickMark val="none"/>
        <c:tickLblPos val="nextTo"/>
        <c:crossAx val="45133184"/>
        <c:crosses val="autoZero"/>
        <c:auto val="1"/>
        <c:lblAlgn val="ctr"/>
        <c:lblOffset val="100"/>
        <c:noMultiLvlLbl val="0"/>
      </c:catAx>
      <c:valAx>
        <c:axId val="451331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5131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Preventivo</c:v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'2_PA'!$Q$30</c:f>
              <c:numCache>
                <c:formatCode>"€"\ #,##0.00</c:formatCode>
                <c:ptCount val="1"/>
                <c:pt idx="0">
                  <c:v>4217</c:v>
                </c:pt>
              </c:numCache>
            </c:numRef>
          </c:val>
        </c:ser>
        <c:ser>
          <c:idx val="1"/>
          <c:order val="1"/>
          <c:tx>
            <c:v>Consuntivo</c:v>
          </c:tx>
          <c:invertIfNegative val="0"/>
          <c:dLbls>
            <c:txPr>
              <a:bodyPr/>
              <a:lstStyle/>
              <a:p>
                <a:pPr>
                  <a:defRPr u="none"/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"/>
              <c:pt idx="0">
                <c:v>Costo</c:v>
              </c:pt>
            </c:strLit>
          </c:cat>
          <c:val>
            <c:numRef>
              <c:f>'2_PA'!$Q$7</c:f>
              <c:numCache>
                <c:formatCode>"€"\ #,##0.00</c:formatCode>
                <c:ptCount val="1"/>
                <c:pt idx="0">
                  <c:v>4187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625536"/>
        <c:axId val="46627456"/>
        <c:axId val="0"/>
      </c:bar3DChart>
      <c:catAx>
        <c:axId val="46625536"/>
        <c:scaling>
          <c:orientation val="minMax"/>
        </c:scaling>
        <c:delete val="0"/>
        <c:axPos val="l"/>
        <c:majorTickMark val="out"/>
        <c:minorTickMark val="none"/>
        <c:tickLblPos val="nextTo"/>
        <c:crossAx val="46627456"/>
        <c:crosses val="autoZero"/>
        <c:auto val="1"/>
        <c:lblAlgn val="ctr"/>
        <c:lblOffset val="100"/>
        <c:noMultiLvlLbl val="0"/>
      </c:catAx>
      <c:valAx>
        <c:axId val="46627456"/>
        <c:scaling>
          <c:orientation val="minMax"/>
        </c:scaling>
        <c:delete val="0"/>
        <c:axPos val="b"/>
        <c:majorGridlines/>
        <c:numFmt formatCode="&quot;€&quot;\ #,##0.00" sourceLinked="1"/>
        <c:majorTickMark val="out"/>
        <c:minorTickMark val="none"/>
        <c:tickLblPos val="nextTo"/>
        <c:crossAx val="46625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gradFill>
      <a:gsLst>
        <a:gs pos="0">
          <a:schemeClr val="accent4"/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txPr>
    <a:bodyPr/>
    <a:lstStyle/>
    <a:p>
      <a:pPr>
        <a:defRPr u="sng"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03/02/2012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attivita_gener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398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980728"/>
            <a:ext cx="3384375" cy="5060746"/>
          </a:xfrm>
          <a:prstGeom prst="rect">
            <a:avLst/>
          </a:prstGeom>
        </p:spPr>
      </p:pic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08720"/>
            <a:ext cx="3415928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Datiut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2487573" cy="3719736"/>
          </a:xfrm>
          <a:prstGeom prst="rect">
            <a:avLst/>
          </a:prstGeom>
        </p:spPr>
      </p:pic>
      <p:pic>
        <p:nvPicPr>
          <p:cNvPr id="8" name="Immagine 7" descr="Gui-Mob-Rispo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556792"/>
            <a:ext cx="2487573" cy="3719736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556792"/>
            <a:ext cx="2487573" cy="37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18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8. Consuntivo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19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11653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Back-end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Web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Front-end Mobile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Diagramma delle Attività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Prototipi di interfaccia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81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20</a:t>
            </a:fld>
            <a:endParaRPr lang="it-IT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75365"/>
              </p:ext>
            </p:extLst>
          </p:nvPr>
        </p:nvGraphicFramePr>
        <p:xfrm>
          <a:off x="1043608" y="1196752"/>
          <a:ext cx="712879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27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21</a:t>
            </a:fld>
            <a:endParaRPr lang="it-IT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01067"/>
              </p:ext>
            </p:extLst>
          </p:nvPr>
        </p:nvGraphicFramePr>
        <p:xfrm>
          <a:off x="899592" y="1340768"/>
          <a:ext cx="72728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607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22</a:t>
            </a:fld>
            <a:endParaRPr lang="it-IT"/>
          </a:p>
        </p:txBody>
      </p:sp>
      <p:pic>
        <p:nvPicPr>
          <p:cNvPr id="1026" name="Picture 2" descr="C:\Users\Jack Thomas J. Storn\Università\Team-Committed---Documenti\RP\Esterni\Presentazione\img\ruolo-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86274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2.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4.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5.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510</TotalTime>
  <Words>218</Words>
  <Application>Microsoft Office PowerPoint</Application>
  <PresentationFormat>Presentazione su schermo (4:3)</PresentationFormat>
  <Paragraphs>61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Austin</vt:lpstr>
      <vt:lpstr>Progetto SafetyGame Revisione di Progettazione</vt:lpstr>
      <vt:lpstr>Indice</vt:lpstr>
      <vt:lpstr>2. Back-End</vt:lpstr>
      <vt:lpstr>Presentazione standard di PowerPoint</vt:lpstr>
      <vt:lpstr>4. Front-End web</vt:lpstr>
      <vt:lpstr>Presentazione standard di PowerPoint</vt:lpstr>
      <vt:lpstr>5. Front-End Mobile</vt:lpstr>
      <vt:lpstr>Presentazione standard di PowerPoint</vt:lpstr>
      <vt:lpstr>6. Diagrammi delle Attività</vt:lpstr>
      <vt:lpstr>Presentazione standard di PowerPoint</vt:lpstr>
      <vt:lpstr>7. Prototipi di Interfaccia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8. Consuntivo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Jack Thomas J. Storn</cp:lastModifiedBy>
  <cp:revision>47</cp:revision>
  <dcterms:created xsi:type="dcterms:W3CDTF">2012-01-05T10:45:21Z</dcterms:created>
  <dcterms:modified xsi:type="dcterms:W3CDTF">2012-02-03T10:48:40Z</dcterms:modified>
</cp:coreProperties>
</file>