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sldIdLst>
    <p:sldId id="256" r:id="rId2"/>
    <p:sldId id="289" r:id="rId3"/>
    <p:sldId id="290" r:id="rId4"/>
    <p:sldId id="291" r:id="rId5"/>
    <p:sldId id="293" r:id="rId6"/>
    <p:sldId id="292" r:id="rId7"/>
  </p:sldIdLst>
  <p:sldSz cx="9144000" cy="6858000" type="screen4x3"/>
  <p:notesSz cx="6858000" cy="9144000"/>
  <p:custDataLst>
    <p:tags r:id="rId9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  <p14:sldId id="291"/>
          </p14:sldIdLst>
        </p14:section>
        <p14:section name="Fase test" id="{8357C3EB-2135-4199-93ED-79403AB00DF0}">
          <p14:sldIdLst/>
        </p14:section>
        <p14:section name="Consuntivo" id="{A815DC9A-4E1A-4215-B2F9-580B6BAA931F}">
          <p14:sldIdLst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-1302" y="6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'3_PDC'!$Q$31</c:f>
              <c:numCache>
                <c:formatCode>"€"\ #,##0.00</c:formatCode>
                <c:ptCount val="1"/>
                <c:pt idx="0">
                  <c:v>6982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numFmt formatCode="&quot;€&quot;\ #,##0.00" sourceLinked="0"/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'3_PDC'!$Q$7</c:f>
              <c:numCache>
                <c:formatCode>"€"\ #,##0.00</c:formatCode>
                <c:ptCount val="1"/>
                <c:pt idx="0">
                  <c:v>6992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445120"/>
        <c:axId val="37381248"/>
        <c:axId val="0"/>
      </c:bar3DChart>
      <c:catAx>
        <c:axId val="115445120"/>
        <c:scaling>
          <c:orientation val="minMax"/>
        </c:scaling>
        <c:delete val="0"/>
        <c:axPos val="l"/>
        <c:majorTickMark val="out"/>
        <c:minorTickMark val="none"/>
        <c:tickLblPos val="nextTo"/>
        <c:crossAx val="37381248"/>
        <c:crosses val="autoZero"/>
        <c:auto val="1"/>
        <c:lblAlgn val="ctr"/>
        <c:lblOffset val="100"/>
        <c:noMultiLvlLbl val="0"/>
      </c:catAx>
      <c:valAx>
        <c:axId val="37381248"/>
        <c:scaling>
          <c:orientation val="minMax"/>
          <c:min val="0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15445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</a:t>
            </a:r>
            <a:r>
              <a:rPr lang="it-IT" sz="2800" dirty="0" smtClean="0">
                <a:solidFill>
                  <a:schemeClr val="tx1"/>
                </a:solidFill>
              </a:rPr>
              <a:t>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smtClean="0"/>
              <a:t>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Generale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9166"/>
            <a:ext cx="6760339" cy="4230154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Nuovi design pattern introdotti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Design Pattern architetturali</a:t>
            </a:r>
          </a:p>
          <a:p>
            <a:pPr lvl="1"/>
            <a:r>
              <a:rPr lang="it-IT" dirty="0" err="1" smtClean="0"/>
              <a:t>Multitier</a:t>
            </a:r>
            <a:r>
              <a:rPr lang="it-IT" dirty="0" smtClean="0"/>
              <a:t>: front-end e back-end</a:t>
            </a:r>
          </a:p>
          <a:p>
            <a:pPr lvl="1"/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 (MVP): architettura generale</a:t>
            </a:r>
          </a:p>
          <a:p>
            <a:r>
              <a:rPr lang="it-IT" dirty="0" smtClean="0"/>
              <a:t>Altri design pattern</a:t>
            </a:r>
          </a:p>
          <a:p>
            <a:pPr lvl="1"/>
            <a:r>
              <a:rPr lang="it-IT" dirty="0" smtClean="0"/>
              <a:t>Singleton</a:t>
            </a:r>
          </a:p>
          <a:p>
            <a:pPr lvl="1"/>
            <a:r>
              <a:rPr lang="it-IT" dirty="0" err="1" smtClean="0"/>
              <a:t>Façade</a:t>
            </a:r>
            <a:endParaRPr lang="it-IT" dirty="0" smtClean="0"/>
          </a:p>
          <a:p>
            <a:pPr lvl="1"/>
            <a:r>
              <a:rPr lang="it-IT" dirty="0" smtClean="0"/>
              <a:t>Data Access Object (DAO)</a:t>
            </a:r>
          </a:p>
          <a:p>
            <a:pPr lvl="1"/>
            <a:r>
              <a:rPr lang="it-IT" dirty="0" err="1" smtClean="0"/>
              <a:t>Factory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30454"/>
              </p:ext>
            </p:extLst>
          </p:nvPr>
        </p:nvGraphicFramePr>
        <p:xfrm>
          <a:off x="755576" y="1844824"/>
          <a:ext cx="77048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962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06259" cy="2160240"/>
          </a:xfrm>
        </p:spPr>
      </p:pic>
    </p:spTree>
    <p:extLst>
      <p:ext uri="{BB962C8B-B14F-4D97-AF65-F5344CB8AC3E}">
        <p14:creationId xmlns:p14="http://schemas.microsoft.com/office/powerpoint/2010/main" val="392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652</TotalTime>
  <Words>87</Words>
  <Application>Microsoft Office PowerPoint</Application>
  <PresentationFormat>Presentazione su schermo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Austin</vt:lpstr>
      <vt:lpstr>Progetto SafetyGame Revisione di Qualifica</vt:lpstr>
      <vt:lpstr>Indice</vt:lpstr>
      <vt:lpstr>Architettura Generale</vt:lpstr>
      <vt:lpstr>Nuovi design pattern introdotti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67</cp:revision>
  <dcterms:created xsi:type="dcterms:W3CDTF">2012-01-05T10:45:21Z</dcterms:created>
  <dcterms:modified xsi:type="dcterms:W3CDTF">2012-06-20T09:48:38Z</dcterms:modified>
</cp:coreProperties>
</file>