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Click to edit the notes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&lt;header&gt;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&lt;date/time&gt;</a:t>
            </a:r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&lt;footer&gt;</a:t>
            </a:r>
            <a:endParaRPr/>
          </a:p>
        </p:txBody>
      </p:sp>
      <p:sp>
        <p:nvSpPr>
          <p:cNvPr id="26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D13161-5181-41C1-B1A1-7181A171A121}" type="slidenum">
              <a:rPr lang="it-I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C1A111-6101-4151-A1F1-D131A161014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76215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67071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69357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7543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6629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6858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r>
              <a:rPr lang="it-IT" sz="3600">
                <a:solidFill>
                  <a:srgbClr val="94c600"/>
                </a:solidFill>
                <a:latin typeface="Century Gothic"/>
              </a:rPr>
              <a:t>Click to edit the title text formatFare clic per modificare lo stile del titolo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it-IT" sz="2400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bIns="45000" lIns="90000" rIns="90000" tIns="45000"/>
          <a:p>
            <a:fld id="{01013191-41B1-4161-B101-41914191E141}" type="slidenum">
              <a:rPr lang="it-IT">
                <a:solidFill>
                  <a:srgbClr val="94c6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7"/>
          <p:cNvSpPr/>
          <p:nvPr/>
        </p:nvSpPr>
        <p:spPr>
          <a:xfrm>
            <a:off x="76215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"/>
          <p:cNvSpPr/>
          <p:nvPr/>
        </p:nvSpPr>
        <p:spPr>
          <a:xfrm>
            <a:off x="67071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9"/>
          <p:cNvSpPr/>
          <p:nvPr/>
        </p:nvSpPr>
        <p:spPr>
          <a:xfrm>
            <a:off x="69357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2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3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7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8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9" name="CustomShape 18"/>
          <p:cNvSpPr/>
          <p:nvPr/>
        </p:nvSpPr>
        <p:spPr>
          <a:xfrm>
            <a:off x="352800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19"/>
          <p:cNvSpPr/>
          <p:nvPr/>
        </p:nvSpPr>
        <p:spPr>
          <a:xfrm>
            <a:off x="425196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0"/>
          <p:cNvSpPr/>
          <p:nvPr/>
        </p:nvSpPr>
        <p:spPr>
          <a:xfrm>
            <a:off x="4261680" y="12852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1"/>
          <p:cNvSpPr/>
          <p:nvPr/>
        </p:nvSpPr>
        <p:spPr>
          <a:xfrm>
            <a:off x="3508920" y="183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2"/>
          <p:cNvSpPr/>
          <p:nvPr/>
        </p:nvSpPr>
        <p:spPr>
          <a:xfrm>
            <a:off x="4995000" y="50760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4"/>
          <p:cNvSpPr/>
          <p:nvPr/>
        </p:nvSpPr>
        <p:spPr>
          <a:xfrm>
            <a:off x="556200" y="50950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5"/>
          <p:cNvSpPr/>
          <p:nvPr/>
        </p:nvSpPr>
        <p:spPr>
          <a:xfrm>
            <a:off x="585000" y="254232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6"/>
          <p:cNvSpPr/>
          <p:nvPr/>
        </p:nvSpPr>
        <p:spPr>
          <a:xfrm>
            <a:off x="130860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27"/>
          <p:cNvSpPr/>
          <p:nvPr/>
        </p:nvSpPr>
        <p:spPr>
          <a:xfrm>
            <a:off x="2042280" y="51044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8"/>
          <p:cNvSpPr/>
          <p:nvPr/>
        </p:nvSpPr>
        <p:spPr>
          <a:xfrm>
            <a:off x="206136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29"/>
          <p:cNvSpPr/>
          <p:nvPr/>
        </p:nvSpPr>
        <p:spPr>
          <a:xfrm>
            <a:off x="1327680" y="1256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>
            <a:off x="7338240" y="38376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1"/>
          <p:cNvSpPr/>
          <p:nvPr/>
        </p:nvSpPr>
        <p:spPr>
          <a:xfrm>
            <a:off x="8080920" y="51141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2"/>
          <p:cNvSpPr/>
          <p:nvPr/>
        </p:nvSpPr>
        <p:spPr>
          <a:xfrm>
            <a:off x="8080920" y="2561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5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7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8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9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r>
              <a:rPr lang="it-IT" sz="4000">
                <a:solidFill>
                  <a:srgbClr val="94c600"/>
                </a:solidFill>
                <a:latin typeface="Century Gothic"/>
              </a:rPr>
              <a:t>Click to edit the title text formatFare clic per modificare lo stile del titolo</a:t>
            </a:r>
            <a:endParaRPr/>
          </a:p>
        </p:txBody>
      </p:sp>
      <p:sp>
        <p:nvSpPr>
          <p:cNvPr id="150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>
                <a:solidFill>
                  <a:srgbClr val="000000"/>
                </a:solidFill>
                <a:latin typeface="Century Gothic"/>
              </a:rPr>
              <a:t>Eighth Outline Level</a:t>
            </a:r>
            <a:endParaRPr/>
          </a:p>
          <a:p>
            <a:r>
              <a:rPr lang="it-IT">
                <a:solidFill>
                  <a:srgbClr val="000000"/>
                </a:solidFill>
                <a:latin typeface="Century Gothic"/>
              </a:rPr>
              <a:t>Ninth Outline LevelFare clic per modificare stili del testo dello schema</a:t>
            </a:r>
            <a:endParaRPr/>
          </a:p>
          <a:p>
            <a:r>
              <a:rPr lang="it-IT">
                <a:solidFill>
                  <a:srgbClr val="000000"/>
                </a:solidFill>
                <a:latin typeface="Century Gothic"/>
              </a:rPr>
              <a:t>Secondo livello</a:t>
            </a:r>
            <a:endParaRPr/>
          </a:p>
          <a:p>
            <a:r>
              <a:rPr lang="it-IT">
                <a:solidFill>
                  <a:srgbClr val="000000"/>
                </a:solidFill>
                <a:latin typeface="Century Gothic"/>
              </a:rPr>
              <a:t>Terzo livello</a:t>
            </a:r>
            <a:endParaRPr/>
          </a:p>
          <a:p>
            <a:r>
              <a:rPr lang="it-IT">
                <a:solidFill>
                  <a:srgbClr val="000000"/>
                </a:solidFill>
                <a:latin typeface="Century Gothic"/>
              </a:rPr>
              <a:t>Quarto livello</a:t>
            </a:r>
            <a:endParaRPr/>
          </a:p>
          <a:p>
            <a:r>
              <a:rPr lang="it-IT">
                <a:solidFill>
                  <a:srgbClr val="000000"/>
                </a:solidFill>
                <a:latin typeface="Century Gothic"/>
              </a:rPr>
              <a:t>Quinto livello</a:t>
            </a:r>
            <a:endParaRPr/>
          </a:p>
        </p:txBody>
      </p:sp>
      <p:sp>
        <p:nvSpPr>
          <p:cNvPr id="151" name="PlaceHolder 40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152" name="PlaceHolder 41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3" name="PlaceHolder 42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D181D1-6141-41B1-B181-31F1A1E1E13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7"/>
          <p:cNvSpPr/>
          <p:nvPr/>
        </p:nvSpPr>
        <p:spPr>
          <a:xfrm>
            <a:off x="76215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3" name="CustomShape 8"/>
          <p:cNvSpPr/>
          <p:nvPr/>
        </p:nvSpPr>
        <p:spPr>
          <a:xfrm>
            <a:off x="67071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4" name="CustomShape 9"/>
          <p:cNvSpPr/>
          <p:nvPr/>
        </p:nvSpPr>
        <p:spPr>
          <a:xfrm>
            <a:off x="69357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5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6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7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8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9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0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1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2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3" name="CustomShape 18"/>
          <p:cNvSpPr/>
          <p:nvPr/>
        </p:nvSpPr>
        <p:spPr>
          <a:xfrm>
            <a:off x="352800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19"/>
          <p:cNvSpPr/>
          <p:nvPr/>
        </p:nvSpPr>
        <p:spPr>
          <a:xfrm>
            <a:off x="425196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0"/>
          <p:cNvSpPr/>
          <p:nvPr/>
        </p:nvSpPr>
        <p:spPr>
          <a:xfrm>
            <a:off x="4261680" y="12852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1"/>
          <p:cNvSpPr/>
          <p:nvPr/>
        </p:nvSpPr>
        <p:spPr>
          <a:xfrm>
            <a:off x="3508920" y="183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2"/>
          <p:cNvSpPr/>
          <p:nvPr/>
        </p:nvSpPr>
        <p:spPr>
          <a:xfrm>
            <a:off x="4995000" y="50760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24"/>
          <p:cNvSpPr/>
          <p:nvPr/>
        </p:nvSpPr>
        <p:spPr>
          <a:xfrm>
            <a:off x="556200" y="50950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25"/>
          <p:cNvSpPr/>
          <p:nvPr/>
        </p:nvSpPr>
        <p:spPr>
          <a:xfrm>
            <a:off x="585000" y="254232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26"/>
          <p:cNvSpPr/>
          <p:nvPr/>
        </p:nvSpPr>
        <p:spPr>
          <a:xfrm>
            <a:off x="1308600" y="381888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27"/>
          <p:cNvSpPr/>
          <p:nvPr/>
        </p:nvSpPr>
        <p:spPr>
          <a:xfrm>
            <a:off x="2042280" y="51044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28"/>
          <p:cNvSpPr/>
          <p:nvPr/>
        </p:nvSpPr>
        <p:spPr>
          <a:xfrm>
            <a:off x="2061360" y="255204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29"/>
          <p:cNvSpPr/>
          <p:nvPr/>
        </p:nvSpPr>
        <p:spPr>
          <a:xfrm>
            <a:off x="1327680" y="1256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5" name="CustomShape 30"/>
          <p:cNvSpPr/>
          <p:nvPr/>
        </p:nvSpPr>
        <p:spPr>
          <a:xfrm>
            <a:off x="7338240" y="38376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6" name="CustomShape 31"/>
          <p:cNvSpPr/>
          <p:nvPr/>
        </p:nvSpPr>
        <p:spPr>
          <a:xfrm>
            <a:off x="8080920" y="511416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7" name="CustomShape 32"/>
          <p:cNvSpPr/>
          <p:nvPr/>
        </p:nvSpPr>
        <p:spPr>
          <a:xfrm>
            <a:off x="8080920" y="2561400"/>
            <a:ext cx="1600920" cy="1387800"/>
          </a:xfrm>
          <a:prstGeom prst="hexagon">
            <a:avLst>
              <a:gd fmla="val 23094" name="adj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8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9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0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1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22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23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r>
              <a:rPr lang="it-IT" sz="4000">
                <a:solidFill>
                  <a:srgbClr val="94c600"/>
                </a:solidFill>
                <a:latin typeface="Century Gothic"/>
              </a:rPr>
              <a:t>Click to edit the title text formatFare clic per modificare lo stile del titolo</a:t>
            </a:r>
            <a:endParaRPr/>
          </a:p>
        </p:txBody>
      </p:sp>
      <p:sp>
        <p:nvSpPr>
          <p:cNvPr id="224" name="PlaceHolder 39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25" name="PlaceHolder 40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6" name="PlaceHolder 41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C10131-91B1-41A1-A171-0141D17111F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227" name="PlaceHolder 4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it-IT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it-IT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it-IT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it-I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it-IT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it-IT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79640" y="2512800"/>
            <a:ext cx="4464000" cy="1635840"/>
          </a:xfrm>
          <a:prstGeom prst="rect">
            <a:avLst/>
          </a:prstGeom>
        </p:spPr>
        <p:txBody>
          <a:bodyPr anchor="b"/>
          <a:p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r>
              <a:rPr lang="it-IT" sz="3600">
                <a:solidFill>
                  <a:srgbClr val="000000"/>
                </a:solidFill>
                <a:latin typeface="Century Gothic"/>
              </a:rPr>
              <a:t>
</a:t>
            </a: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251640" y="4268520"/>
            <a:ext cx="4302000" cy="1752120"/>
          </a:xfrm>
          <a:prstGeom prst="rect">
            <a:avLst/>
          </a:prstGeom>
        </p:spPr>
        <p:txBody>
          <a:bodyPr/>
          <a:p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67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6600" cy="3284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8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6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2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21E141-71E1-41E1-91E1-7161719100D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
</a:t>
            </a:r>
            <a:endParaRPr/>
          </a:p>
        </p:txBody>
      </p:sp>
      <p:pic>
        <p:nvPicPr>
          <p:cNvPr descr="" id="274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1480" y="1268640"/>
            <a:ext cx="3764520" cy="4579920"/>
          </a:xfrm>
          <a:prstGeom prst="rect">
            <a:avLst/>
          </a:prstGeom>
        </p:spPr>
      </p:pic>
      <p:sp>
        <p:nvSpPr>
          <p:cNvPr id="275" name="CustomShape 2"/>
          <p:cNvSpPr/>
          <p:nvPr/>
        </p:nvSpPr>
        <p:spPr>
          <a:xfrm>
            <a:off x="2016000" y="504000"/>
            <a:ext cx="6192000" cy="863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2 -Fase di Analisi 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1008360" y="1656000"/>
            <a:ext cx="6812280" cy="4175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statica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walkthrough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inspection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metriche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Analisi dinamica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unità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integrazione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b="1" lang="it-IT" sz="2400">
                <a:solidFill>
                  <a:srgbClr val="3e3d2d"/>
                </a:solidFill>
                <a:latin typeface="Century Gothic"/>
              </a:rPr>
              <a:t>→ </a:t>
            </a:r>
            <a:r>
              <a:rPr lang="it-IT" sz="2400">
                <a:solidFill>
                  <a:srgbClr val="3e3d2d"/>
                </a:solidFill>
                <a:latin typeface="Century Gothic"/>
              </a:rPr>
              <a:t>test di regressione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7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78" name="TextShape 1"/>
          <p:cNvSpPr txBox="1"/>
          <p:nvPr/>
        </p:nvSpPr>
        <p:spPr>
          <a:xfrm>
            <a:off x="1043640" y="2997000"/>
            <a:ext cx="7024320" cy="1142640"/>
          </a:xfrm>
          <a:prstGeom prst="rect">
            <a:avLst/>
          </a:prstGeom>
        </p:spPr>
        <p:txBody>
          <a:bodyPr anchor="b"/>
          <a:p>
            <a:pPr algn="ctr"/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F15121-B1A1-4131-B1C1-C1A1410121A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1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82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41D181-91C1-4141-B131-B1C1B111B141}" type="slidenum">
              <a:rPr lang="it-IT">
                <a:solidFill>
                  <a:srgbClr val="000000"/>
                </a:solidFill>
                <a:latin typeface="Century Gothic"/>
              </a:rPr>
              <a:t>&lt;number&gt;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1187640" y="2421000"/>
            <a:ext cx="6912360" cy="20106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