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sldIdLst>
    <p:sldId id="256" r:id="rId2"/>
    <p:sldId id="266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692" y="-168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02/02/2012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3</a:t>
            </a:r>
            <a:r>
              <a:rPr lang="it-IT" dirty="0" smtClean="0"/>
              <a:t>. </a:t>
            </a:r>
            <a:r>
              <a:rPr lang="it-IT" dirty="0" err="1" smtClean="0"/>
              <a:t>Front</a:t>
            </a:r>
            <a:r>
              <a:rPr lang="it-IT" dirty="0" err="1" smtClean="0"/>
              <a:t>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400</TotalTime>
  <Words>39</Words>
  <Application>Microsoft Office PowerPoint</Application>
  <PresentationFormat>Presentazione su schermo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Austin</vt:lpstr>
      <vt:lpstr>Progetto SafetyGame Revisione dei Requisiti</vt:lpstr>
      <vt:lpstr>3. Front-End web</vt:lpstr>
      <vt:lpstr>Diapositiva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Marco</cp:lastModifiedBy>
  <cp:revision>38</cp:revision>
  <dcterms:created xsi:type="dcterms:W3CDTF">2012-01-05T10:45:21Z</dcterms:created>
  <dcterms:modified xsi:type="dcterms:W3CDTF">2012-02-02T11:52:39Z</dcterms:modified>
</cp:coreProperties>
</file>