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100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Austin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Jack Thomas J. Storn</dc:creator>
  <cp:lastModifiedBy>Jack Thomas J. Storn</cp:lastModifiedBy>
  <cp:revision>1</cp:revision>
  <dcterms:created xsi:type="dcterms:W3CDTF">2012-01-31T09:01:14Z</dcterms:created>
  <dcterms:modified xsi:type="dcterms:W3CDTF">2012-01-31T09:02:07Z</dcterms:modified>
</cp:coreProperties>
</file>