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B3437820-27FF-43C6-BAA1-2215E194E96A}" type="datetimeFigureOut">
              <a:rPr lang="it-IT" smtClean="0"/>
              <a:t>31/01/2012</a:t>
            </a:fld>
            <a:endParaRPr lang="it-IT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9E4D333-D4EB-4007-AFC9-8A9589AD7271}" type="slidenum">
              <a:rPr lang="it-IT" smtClean="0"/>
              <a:t>‹N›</a:t>
            </a:fld>
            <a:endParaRPr lang="it-IT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7820-27FF-43C6-BAA1-2215E194E96A}" type="datetimeFigureOut">
              <a:rPr lang="it-IT" smtClean="0"/>
              <a:t>31/01/2012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D333-D4EB-4007-AFC9-8A9589AD727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7820-27FF-43C6-BAA1-2215E194E96A}" type="datetimeFigureOut">
              <a:rPr lang="it-IT" smtClean="0"/>
              <a:t>31/01/2012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D333-D4EB-4007-AFC9-8A9589AD727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7820-27FF-43C6-BAA1-2215E194E96A}" type="datetimeFigureOut">
              <a:rPr lang="it-IT" smtClean="0"/>
              <a:t>31/01/2012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D333-D4EB-4007-AFC9-8A9589AD727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7820-27FF-43C6-BAA1-2215E194E96A}" type="datetimeFigureOut">
              <a:rPr lang="it-IT" smtClean="0"/>
              <a:t>31/01/2012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D333-D4EB-4007-AFC9-8A9589AD727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7820-27FF-43C6-BAA1-2215E194E96A}" type="datetimeFigureOut">
              <a:rPr lang="it-IT" smtClean="0"/>
              <a:t>31/01/2012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D333-D4EB-4007-AFC9-8A9589AD7271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7820-27FF-43C6-BAA1-2215E194E96A}" type="datetimeFigureOut">
              <a:rPr lang="it-IT" smtClean="0"/>
              <a:t>31/01/2012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D333-D4EB-4007-AFC9-8A9589AD727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7820-27FF-43C6-BAA1-2215E194E96A}" type="datetimeFigureOut">
              <a:rPr lang="it-IT" smtClean="0"/>
              <a:t>31/01/2012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D333-D4EB-4007-AFC9-8A9589AD727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7820-27FF-43C6-BAA1-2215E194E96A}" type="datetimeFigureOut">
              <a:rPr lang="it-IT" smtClean="0"/>
              <a:t>31/01/2012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D333-D4EB-4007-AFC9-8A9589AD727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7820-27FF-43C6-BAA1-2215E194E96A}" type="datetimeFigureOut">
              <a:rPr lang="it-IT" smtClean="0"/>
              <a:t>31/01/2012</a:t>
            </a:fld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D333-D4EB-4007-AFC9-8A9589AD7271}" type="slidenum">
              <a:rPr lang="it-IT" smtClean="0"/>
              <a:t>‹N›</a:t>
            </a:fld>
            <a:endParaRPr lang="it-IT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7820-27FF-43C6-BAA1-2215E194E96A}" type="datetimeFigureOut">
              <a:rPr lang="it-IT" smtClean="0"/>
              <a:t>31/01/2012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D333-D4EB-4007-AFC9-8A9589AD727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3437820-27FF-43C6-BAA1-2215E194E96A}" type="datetimeFigureOut">
              <a:rPr lang="it-IT" smtClean="0"/>
              <a:t>31/01/2012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49E4D333-D4EB-4007-AFC9-8A9589AD7271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21008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</TotalTime>
  <Words>0</Words>
  <Application>Microsoft Office PowerPoint</Application>
  <PresentationFormat>Presentazione su schermo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Austin</vt:lpstr>
      <vt:lpstr>Presentazione standard di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Jack Thomas J. Storn</dc:creator>
  <cp:lastModifiedBy>Jack Thomas J. Storn</cp:lastModifiedBy>
  <cp:revision>1</cp:revision>
  <dcterms:created xsi:type="dcterms:W3CDTF">2012-01-31T09:01:14Z</dcterms:created>
  <dcterms:modified xsi:type="dcterms:W3CDTF">2012-01-31T09:03:39Z</dcterms:modified>
</cp:coreProperties>
</file>