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14.png" ContentType="image/png"/>
  <Override PartName="/ppt/media/image4.jpeg" ContentType="image/jpeg"/>
  <Override PartName="/ppt/media/image8.png" ContentType="image/png"/>
  <Override PartName="/ppt/media/image1.jpeg" ContentType="image/jpeg"/>
  <Override PartName="/ppt/media/image13.png" ContentType="image/png"/>
  <Override PartName="/ppt/media/image5.jpeg" ContentType="image/jpeg"/>
  <Override PartName="/ppt/media/image7.png" ContentType="image/png"/>
  <Override PartName="/ppt/media/image2.jpeg" ContentType="image/jpeg"/>
  <Override PartName="/ppt/media/image12.png" ContentType="image/png"/>
  <Override PartName="/ppt/media/image6.jpeg" ContentType="image/jpeg"/>
  <Override PartName="/ppt/media/image10.jpeg" ContentType="image/jpeg"/>
  <Override PartName="/ppt/media/image11.png" ContentType="image/png"/>
  <Override PartName="/ppt/media/image3.jpeg" ContentType="image/jpeg"/>
  <Override PartName="/ppt/media/image9.png" ContentType="image/png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6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bIns="0" lIns="0" rIns="0" tIns="0" wrap="none"/>
          <a:p>
            <a:r>
              <a:rPr lang="it-IT"/>
              <a:t>Click to edit the notes format</a:t>
            </a:r>
            <a:endParaRPr/>
          </a:p>
        </p:txBody>
      </p:sp>
      <p:sp>
        <p:nvSpPr>
          <p:cNvPr id="25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320" cy="534240"/>
          </a:xfrm>
          <a:prstGeom prst="rect">
            <a:avLst/>
          </a:prstGeom>
        </p:spPr>
        <p:txBody>
          <a:bodyPr bIns="0" lIns="0" rIns="0" tIns="0" wrap="none"/>
          <a:p>
            <a:r>
              <a:rPr lang="it-IT"/>
              <a:t>&lt;header&gt;</a:t>
            </a:r>
            <a:endParaRPr/>
          </a:p>
        </p:txBody>
      </p:sp>
      <p:sp>
        <p:nvSpPr>
          <p:cNvPr id="253" name="PlaceHolder 3"/>
          <p:cNvSpPr>
            <a:spLocks noGrp="1"/>
          </p:cNvSpPr>
          <p:nvPr>
            <p:ph type="dt"/>
          </p:nvPr>
        </p:nvSpPr>
        <p:spPr>
          <a:xfrm>
            <a:off x="4279320" y="0"/>
            <a:ext cx="3280320" cy="53424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it-IT"/>
              <a:t>&lt;date/time&gt;</a:t>
            </a:r>
            <a:endParaRPr/>
          </a:p>
        </p:txBody>
      </p:sp>
      <p:sp>
        <p:nvSpPr>
          <p:cNvPr id="254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320" cy="53424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it-IT"/>
              <a:t>&lt;footer&gt;</a:t>
            </a:r>
            <a:endParaRPr/>
          </a:p>
        </p:txBody>
      </p:sp>
      <p:sp>
        <p:nvSpPr>
          <p:cNvPr id="255" name="PlaceHolder 5"/>
          <p:cNvSpPr>
            <a:spLocks noGrp="1"/>
          </p:cNvSpPr>
          <p:nvPr>
            <p:ph type="sldNum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8131E171-A131-4131-8151-A101D1E1A1F1}" type="slidenum">
              <a:rPr lang="it-IT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293" name="CustomShape 2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81317111-D1F1-41A1-8181-8191210121F1}" type="slidenum">
              <a:rPr lang="it-IT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360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57200" y="3968280"/>
            <a:ext cx="82292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360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352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45720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360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360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4526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360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360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360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1043640" y="1027800"/>
            <a:ext cx="7023600" cy="5102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360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5720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360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4526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360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467352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360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457200" y="3968280"/>
            <a:ext cx="822852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360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57200" y="3968280"/>
            <a:ext cx="82292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360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467352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6" name="PlaceHolder 5"/>
          <p:cNvSpPr>
            <a:spLocks noGrp="1"/>
          </p:cNvSpPr>
          <p:nvPr>
            <p:ph type="body"/>
          </p:nvPr>
        </p:nvSpPr>
        <p:spPr>
          <a:xfrm>
            <a:off x="45720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360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360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2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4526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360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360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360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360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subTitle"/>
          </p:nvPr>
        </p:nvSpPr>
        <p:spPr>
          <a:xfrm>
            <a:off x="1043640" y="1027800"/>
            <a:ext cx="7023600" cy="5102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360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45720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360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5" name="PlaceHolder 4"/>
          <p:cNvSpPr>
            <a:spLocks noGrp="1"/>
          </p:cNvSpPr>
          <p:nvPr>
            <p:ph type="body"/>
          </p:nvPr>
        </p:nvSpPr>
        <p:spPr>
          <a:xfrm>
            <a:off x="467352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360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9" name="PlaceHolder 4"/>
          <p:cNvSpPr>
            <a:spLocks noGrp="1"/>
          </p:cNvSpPr>
          <p:nvPr>
            <p:ph type="body"/>
          </p:nvPr>
        </p:nvSpPr>
        <p:spPr>
          <a:xfrm>
            <a:off x="457200" y="3968280"/>
            <a:ext cx="822852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360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2" name="PlaceHolder 3"/>
          <p:cNvSpPr>
            <a:spLocks noGrp="1"/>
          </p:cNvSpPr>
          <p:nvPr>
            <p:ph type="body"/>
          </p:nvPr>
        </p:nvSpPr>
        <p:spPr>
          <a:xfrm>
            <a:off x="457200" y="3968280"/>
            <a:ext cx="82292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360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467352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7" name="PlaceHolder 5"/>
          <p:cNvSpPr>
            <a:spLocks noGrp="1"/>
          </p:cNvSpPr>
          <p:nvPr>
            <p:ph type="body"/>
          </p:nvPr>
        </p:nvSpPr>
        <p:spPr>
          <a:xfrm>
            <a:off x="45720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360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360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360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1043640" y="1027800"/>
            <a:ext cx="7023600" cy="5102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360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5720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360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352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360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57200" y="3968280"/>
            <a:ext cx="822852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992160" y="0"/>
            <a:ext cx="1599120" cy="68569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" name="CustomShape 2"/>
          <p:cNvSpPr/>
          <p:nvPr/>
        </p:nvSpPr>
        <p:spPr>
          <a:xfrm>
            <a:off x="77760" y="0"/>
            <a:ext cx="456120" cy="68569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2" name="CustomShape 3"/>
          <p:cNvSpPr/>
          <p:nvPr/>
        </p:nvSpPr>
        <p:spPr>
          <a:xfrm>
            <a:off x="306360" y="0"/>
            <a:ext cx="761040" cy="68569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CustomShape 4"/>
          <p:cNvSpPr/>
          <p:nvPr/>
        </p:nvSpPr>
        <p:spPr>
          <a:xfrm>
            <a:off x="1414800" y="0"/>
            <a:ext cx="1599120" cy="68569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" name="CustomShape 5"/>
          <p:cNvSpPr/>
          <p:nvPr/>
        </p:nvSpPr>
        <p:spPr>
          <a:xfrm>
            <a:off x="500400" y="0"/>
            <a:ext cx="456120" cy="68569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5" name="CustomShape 6"/>
          <p:cNvSpPr/>
          <p:nvPr/>
        </p:nvSpPr>
        <p:spPr>
          <a:xfrm>
            <a:off x="729000" y="0"/>
            <a:ext cx="761040" cy="68569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6" name="CustomShape 7"/>
          <p:cNvSpPr/>
          <p:nvPr/>
        </p:nvSpPr>
        <p:spPr>
          <a:xfrm>
            <a:off x="8307360" y="6858000"/>
            <a:ext cx="1599120" cy="68569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7" name="CustomShape 8"/>
          <p:cNvSpPr/>
          <p:nvPr/>
        </p:nvSpPr>
        <p:spPr>
          <a:xfrm>
            <a:off x="9221760" y="6858000"/>
            <a:ext cx="456120" cy="68569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8" name="CustomShape 9"/>
          <p:cNvSpPr/>
          <p:nvPr/>
        </p:nvSpPr>
        <p:spPr>
          <a:xfrm>
            <a:off x="8993160" y="6858000"/>
            <a:ext cx="761040" cy="68569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9" name="CustomShape 10"/>
          <p:cNvSpPr/>
          <p:nvPr/>
        </p:nvSpPr>
        <p:spPr>
          <a:xfrm>
            <a:off x="3887640" y="0"/>
            <a:ext cx="2818440" cy="68569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0" name="CustomShape 11"/>
          <p:cNvSpPr/>
          <p:nvPr/>
        </p:nvSpPr>
        <p:spPr>
          <a:xfrm>
            <a:off x="2973240" y="0"/>
            <a:ext cx="456120" cy="68569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1" name="CustomShape 12"/>
          <p:cNvSpPr/>
          <p:nvPr/>
        </p:nvSpPr>
        <p:spPr>
          <a:xfrm>
            <a:off x="3201840" y="0"/>
            <a:ext cx="761040" cy="68569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2" name="CustomShape 13"/>
          <p:cNvSpPr/>
          <p:nvPr/>
        </p:nvSpPr>
        <p:spPr>
          <a:xfrm>
            <a:off x="65880" y="5034960"/>
            <a:ext cx="9142920" cy="117468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3" name="CustomShape 14"/>
          <p:cNvSpPr/>
          <p:nvPr/>
        </p:nvSpPr>
        <p:spPr>
          <a:xfrm>
            <a:off x="65880" y="3467520"/>
            <a:ext cx="9142920" cy="88956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4" name="CustomShape 15"/>
          <p:cNvSpPr/>
          <p:nvPr/>
        </p:nvSpPr>
        <p:spPr>
          <a:xfrm>
            <a:off x="54000" y="5640840"/>
            <a:ext cx="3003480" cy="121032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5" name="CustomShape 16"/>
          <p:cNvSpPr/>
          <p:nvPr/>
        </p:nvSpPr>
        <p:spPr>
          <a:xfrm>
            <a:off x="65880" y="5284440"/>
            <a:ext cx="9142920" cy="147744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6" name="CustomShape 17"/>
          <p:cNvSpPr/>
          <p:nvPr/>
        </p:nvSpPr>
        <p:spPr>
          <a:xfrm>
            <a:off x="2215080" y="5132160"/>
            <a:ext cx="6981480" cy="171900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7" name="CustomShape 18"/>
          <p:cNvSpPr/>
          <p:nvPr/>
        </p:nvSpPr>
        <p:spPr>
          <a:xfrm>
            <a:off x="3528000" y="2552040"/>
            <a:ext cx="1600200" cy="138708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8" name="CustomShape 19"/>
          <p:cNvSpPr/>
          <p:nvPr/>
        </p:nvSpPr>
        <p:spPr>
          <a:xfrm>
            <a:off x="4251960" y="3818880"/>
            <a:ext cx="1600200" cy="138708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9" name="CustomShape 20"/>
          <p:cNvSpPr/>
          <p:nvPr/>
        </p:nvSpPr>
        <p:spPr>
          <a:xfrm>
            <a:off x="4261680" y="1285200"/>
            <a:ext cx="1600200" cy="138708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0" name="CustomShape 21"/>
          <p:cNvSpPr/>
          <p:nvPr/>
        </p:nvSpPr>
        <p:spPr>
          <a:xfrm>
            <a:off x="3508920" y="18360"/>
            <a:ext cx="1600200" cy="138708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1" name="CustomShape 22"/>
          <p:cNvSpPr/>
          <p:nvPr/>
        </p:nvSpPr>
        <p:spPr>
          <a:xfrm>
            <a:off x="4995000" y="5076000"/>
            <a:ext cx="1600200" cy="138708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2" name="CustomShape 23"/>
          <p:cNvSpPr/>
          <p:nvPr/>
        </p:nvSpPr>
        <p:spPr>
          <a:xfrm>
            <a:off x="126720" y="3979080"/>
            <a:ext cx="1260360" cy="138708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3" name="CustomShape 24"/>
          <p:cNvSpPr/>
          <p:nvPr/>
        </p:nvSpPr>
        <p:spPr>
          <a:xfrm>
            <a:off x="556200" y="5095080"/>
            <a:ext cx="1600200" cy="138708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4" name="CustomShape 25"/>
          <p:cNvSpPr/>
          <p:nvPr/>
        </p:nvSpPr>
        <p:spPr>
          <a:xfrm>
            <a:off x="585000" y="2542320"/>
            <a:ext cx="1600200" cy="138708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5" name="CustomShape 26"/>
          <p:cNvSpPr/>
          <p:nvPr/>
        </p:nvSpPr>
        <p:spPr>
          <a:xfrm>
            <a:off x="1308600" y="3818880"/>
            <a:ext cx="1600200" cy="138708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6" name="CustomShape 27"/>
          <p:cNvSpPr/>
          <p:nvPr/>
        </p:nvSpPr>
        <p:spPr>
          <a:xfrm>
            <a:off x="2042280" y="5104440"/>
            <a:ext cx="1600200" cy="138708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7" name="CustomShape 28"/>
          <p:cNvSpPr/>
          <p:nvPr/>
        </p:nvSpPr>
        <p:spPr>
          <a:xfrm>
            <a:off x="2061360" y="2552040"/>
            <a:ext cx="1600200" cy="138708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8" name="CustomShape 29"/>
          <p:cNvSpPr/>
          <p:nvPr/>
        </p:nvSpPr>
        <p:spPr>
          <a:xfrm>
            <a:off x="1327680" y="1256400"/>
            <a:ext cx="1600200" cy="138708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9" name="CustomShape 30"/>
          <p:cNvSpPr/>
          <p:nvPr/>
        </p:nvSpPr>
        <p:spPr>
          <a:xfrm>
            <a:off x="7338240" y="3837600"/>
            <a:ext cx="1600200" cy="138708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30" name="CustomShape 31"/>
          <p:cNvSpPr/>
          <p:nvPr/>
        </p:nvSpPr>
        <p:spPr>
          <a:xfrm>
            <a:off x="8080920" y="5114160"/>
            <a:ext cx="1600200" cy="138708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31" name="CustomShape 32"/>
          <p:cNvSpPr/>
          <p:nvPr/>
        </p:nvSpPr>
        <p:spPr>
          <a:xfrm>
            <a:off x="8080920" y="2561400"/>
            <a:ext cx="1600200" cy="138708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32" name="CustomShape 33"/>
          <p:cNvSpPr/>
          <p:nvPr/>
        </p:nvSpPr>
        <p:spPr>
          <a:xfrm>
            <a:off x="8814600" y="3837600"/>
            <a:ext cx="1242360" cy="138708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33" name="CustomShape 34"/>
          <p:cNvSpPr/>
          <p:nvPr/>
        </p:nvSpPr>
        <p:spPr>
          <a:xfrm>
            <a:off x="8814600" y="1294200"/>
            <a:ext cx="1240920" cy="138780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34" name="CustomShape 35"/>
          <p:cNvSpPr/>
          <p:nvPr/>
        </p:nvSpPr>
        <p:spPr>
          <a:xfrm>
            <a:off x="457200" y="333360"/>
            <a:ext cx="8228520" cy="6184440"/>
          </a:xfrm>
          <a:prstGeom prst="rect">
            <a:avLst/>
          </a:prstGeom>
          <a:solidFill>
            <a:srgbClr val="ffffff"/>
          </a:solidFill>
          <a:ln w="6480">
            <a:solidFill>
              <a:srgbClr val="000000"/>
            </a:solidFill>
            <a:round/>
          </a:ln>
        </p:spPr>
      </p:sp>
      <p:sp>
        <p:nvSpPr>
          <p:cNvPr id="35" name="CustomShape 36"/>
          <p:cNvSpPr/>
          <p:nvPr/>
        </p:nvSpPr>
        <p:spPr>
          <a:xfrm>
            <a:off x="4561200" y="-21600"/>
            <a:ext cx="3678120" cy="698040"/>
          </a:xfrm>
          <a:prstGeom prst="rect">
            <a:avLst/>
          </a:prstGeom>
          <a:solidFill>
            <a:srgbClr val="f5f5f5"/>
          </a:solidFill>
          <a:ln w="15840">
            <a:solidFill>
              <a:srgbClr val="74a510"/>
            </a:solidFill>
            <a:round/>
          </a:ln>
        </p:spPr>
      </p:sp>
      <p:sp>
        <p:nvSpPr>
          <p:cNvPr id="36" name="CustomShape 37"/>
          <p:cNvSpPr/>
          <p:nvPr/>
        </p:nvSpPr>
        <p:spPr>
          <a:xfrm>
            <a:off x="4649040" y="-21600"/>
            <a:ext cx="3504240" cy="622800"/>
          </a:xfrm>
          <a:prstGeom prst="rect">
            <a:avLst/>
          </a:prstGeom>
          <a:solidFill>
            <a:srgbClr val="71685a"/>
          </a:solidFill>
        </p:spPr>
      </p:sp>
      <p:sp>
        <p:nvSpPr>
          <p:cNvPr id="37" name="CustomShape 38"/>
          <p:cNvSpPr/>
          <p:nvPr/>
        </p:nvSpPr>
        <p:spPr>
          <a:xfrm>
            <a:off x="914400" y="0"/>
            <a:ext cx="1599120" cy="68569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8" name="CustomShape 39"/>
          <p:cNvSpPr/>
          <p:nvPr/>
        </p:nvSpPr>
        <p:spPr>
          <a:xfrm>
            <a:off x="0" y="0"/>
            <a:ext cx="456120" cy="68569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9" name="CustomShape 40"/>
          <p:cNvSpPr/>
          <p:nvPr/>
        </p:nvSpPr>
        <p:spPr>
          <a:xfrm>
            <a:off x="228600" y="0"/>
            <a:ext cx="761040" cy="68569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0" name="CustomShape 41"/>
          <p:cNvSpPr/>
          <p:nvPr/>
        </p:nvSpPr>
        <p:spPr>
          <a:xfrm>
            <a:off x="1337400" y="0"/>
            <a:ext cx="1599120" cy="68569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1" name="CustomShape 42"/>
          <p:cNvSpPr/>
          <p:nvPr/>
        </p:nvSpPr>
        <p:spPr>
          <a:xfrm>
            <a:off x="423000" y="0"/>
            <a:ext cx="456120" cy="68569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2" name="CustomShape 43"/>
          <p:cNvSpPr/>
          <p:nvPr/>
        </p:nvSpPr>
        <p:spPr>
          <a:xfrm>
            <a:off x="651600" y="0"/>
            <a:ext cx="761040" cy="68569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3" name="CustomShape 44"/>
          <p:cNvSpPr/>
          <p:nvPr/>
        </p:nvSpPr>
        <p:spPr>
          <a:xfrm>
            <a:off x="8229600" y="6858000"/>
            <a:ext cx="1599120" cy="68569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4" name="CustomShape 45"/>
          <p:cNvSpPr/>
          <p:nvPr/>
        </p:nvSpPr>
        <p:spPr>
          <a:xfrm>
            <a:off x="9144000" y="6858000"/>
            <a:ext cx="456120" cy="68569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5" name="CustomShape 46"/>
          <p:cNvSpPr/>
          <p:nvPr/>
        </p:nvSpPr>
        <p:spPr>
          <a:xfrm>
            <a:off x="8915400" y="6858000"/>
            <a:ext cx="761040" cy="68569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6" name="CustomShape 47"/>
          <p:cNvSpPr/>
          <p:nvPr/>
        </p:nvSpPr>
        <p:spPr>
          <a:xfrm>
            <a:off x="3809880" y="0"/>
            <a:ext cx="2818440" cy="68569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7" name="CustomShape 48"/>
          <p:cNvSpPr/>
          <p:nvPr/>
        </p:nvSpPr>
        <p:spPr>
          <a:xfrm>
            <a:off x="2895480" y="0"/>
            <a:ext cx="456120" cy="68569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8" name="CustomShape 49"/>
          <p:cNvSpPr/>
          <p:nvPr/>
        </p:nvSpPr>
        <p:spPr>
          <a:xfrm>
            <a:off x="3124080" y="0"/>
            <a:ext cx="761040" cy="68569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9" name="CustomShape 50"/>
          <p:cNvSpPr/>
          <p:nvPr/>
        </p:nvSpPr>
        <p:spPr>
          <a:xfrm>
            <a:off x="-11880" y="5034960"/>
            <a:ext cx="9142920" cy="117468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50" name="CustomShape 51"/>
          <p:cNvSpPr/>
          <p:nvPr/>
        </p:nvSpPr>
        <p:spPr>
          <a:xfrm>
            <a:off x="-11880" y="3467520"/>
            <a:ext cx="9142920" cy="88956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51" name="CustomShape 52"/>
          <p:cNvSpPr/>
          <p:nvPr/>
        </p:nvSpPr>
        <p:spPr>
          <a:xfrm>
            <a:off x="-23760" y="5640840"/>
            <a:ext cx="3003480" cy="121032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52" name="CustomShape 53"/>
          <p:cNvSpPr/>
          <p:nvPr/>
        </p:nvSpPr>
        <p:spPr>
          <a:xfrm>
            <a:off x="-11880" y="5284440"/>
            <a:ext cx="9142920" cy="147744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53" name="CustomShape 54"/>
          <p:cNvSpPr/>
          <p:nvPr/>
        </p:nvSpPr>
        <p:spPr>
          <a:xfrm>
            <a:off x="2137680" y="5132160"/>
            <a:ext cx="6981480" cy="171900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54" name="CustomShape 55"/>
          <p:cNvSpPr/>
          <p:nvPr/>
        </p:nvSpPr>
        <p:spPr>
          <a:xfrm>
            <a:off x="3450600" y="2552040"/>
            <a:ext cx="1600200" cy="138708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55" name="CustomShape 56"/>
          <p:cNvSpPr/>
          <p:nvPr/>
        </p:nvSpPr>
        <p:spPr>
          <a:xfrm>
            <a:off x="4174560" y="3818880"/>
            <a:ext cx="1600200" cy="138708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56" name="CustomShape 57"/>
          <p:cNvSpPr/>
          <p:nvPr/>
        </p:nvSpPr>
        <p:spPr>
          <a:xfrm>
            <a:off x="4183920" y="1285200"/>
            <a:ext cx="1600200" cy="138708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57" name="CustomShape 58"/>
          <p:cNvSpPr/>
          <p:nvPr/>
        </p:nvSpPr>
        <p:spPr>
          <a:xfrm>
            <a:off x="3431520" y="18360"/>
            <a:ext cx="1600200" cy="138708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58" name="CustomShape 59"/>
          <p:cNvSpPr/>
          <p:nvPr/>
        </p:nvSpPr>
        <p:spPr>
          <a:xfrm>
            <a:off x="4917240" y="5076000"/>
            <a:ext cx="1600200" cy="138708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59" name="CustomShape 60"/>
          <p:cNvSpPr/>
          <p:nvPr/>
        </p:nvSpPr>
        <p:spPr>
          <a:xfrm>
            <a:off x="49320" y="3979080"/>
            <a:ext cx="1260360" cy="138708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60" name="CustomShape 61"/>
          <p:cNvSpPr/>
          <p:nvPr/>
        </p:nvSpPr>
        <p:spPr>
          <a:xfrm>
            <a:off x="478800" y="5095080"/>
            <a:ext cx="1600200" cy="138708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61" name="CustomShape 62"/>
          <p:cNvSpPr/>
          <p:nvPr/>
        </p:nvSpPr>
        <p:spPr>
          <a:xfrm>
            <a:off x="507240" y="2542320"/>
            <a:ext cx="1600200" cy="138708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62" name="CustomShape 63"/>
          <p:cNvSpPr/>
          <p:nvPr/>
        </p:nvSpPr>
        <p:spPr>
          <a:xfrm>
            <a:off x="1231200" y="3818880"/>
            <a:ext cx="1600200" cy="138708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63" name="CustomShape 64"/>
          <p:cNvSpPr/>
          <p:nvPr/>
        </p:nvSpPr>
        <p:spPr>
          <a:xfrm>
            <a:off x="1964520" y="5104440"/>
            <a:ext cx="1600200" cy="138708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64" name="CustomShape 65"/>
          <p:cNvSpPr/>
          <p:nvPr/>
        </p:nvSpPr>
        <p:spPr>
          <a:xfrm>
            <a:off x="1983600" y="2552040"/>
            <a:ext cx="1600200" cy="138708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65" name="CustomShape 66"/>
          <p:cNvSpPr/>
          <p:nvPr/>
        </p:nvSpPr>
        <p:spPr>
          <a:xfrm>
            <a:off x="1250280" y="1256400"/>
            <a:ext cx="1600200" cy="138708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66" name="CustomShape 67"/>
          <p:cNvSpPr/>
          <p:nvPr/>
        </p:nvSpPr>
        <p:spPr>
          <a:xfrm>
            <a:off x="7260480" y="3837600"/>
            <a:ext cx="1600200" cy="138708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67" name="CustomShape 68"/>
          <p:cNvSpPr/>
          <p:nvPr/>
        </p:nvSpPr>
        <p:spPr>
          <a:xfrm>
            <a:off x="8003520" y="5114160"/>
            <a:ext cx="1600200" cy="138708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68" name="CustomShape 69"/>
          <p:cNvSpPr/>
          <p:nvPr/>
        </p:nvSpPr>
        <p:spPr>
          <a:xfrm>
            <a:off x="8003520" y="2561400"/>
            <a:ext cx="1600200" cy="138708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69" name="CustomShape 70"/>
          <p:cNvSpPr/>
          <p:nvPr/>
        </p:nvSpPr>
        <p:spPr>
          <a:xfrm>
            <a:off x="8736840" y="3837600"/>
            <a:ext cx="1242360" cy="138708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70" name="CustomShape 71"/>
          <p:cNvSpPr/>
          <p:nvPr/>
        </p:nvSpPr>
        <p:spPr>
          <a:xfrm>
            <a:off x="8737200" y="1294200"/>
            <a:ext cx="1240920" cy="138780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71" name="CustomShape 72"/>
          <p:cNvSpPr/>
          <p:nvPr/>
        </p:nvSpPr>
        <p:spPr>
          <a:xfrm>
            <a:off x="4561200" y="-21600"/>
            <a:ext cx="3678120" cy="6270840"/>
          </a:xfrm>
          <a:prstGeom prst="rect">
            <a:avLst/>
          </a:prstGeom>
          <a:solidFill>
            <a:srgbClr val="f5f5f5"/>
          </a:solidFill>
          <a:ln w="15840">
            <a:solidFill>
              <a:srgbClr val="74a510"/>
            </a:solidFill>
            <a:round/>
          </a:ln>
        </p:spPr>
      </p:sp>
      <p:sp>
        <p:nvSpPr>
          <p:cNvPr id="72" name="CustomShape 73"/>
          <p:cNvSpPr/>
          <p:nvPr/>
        </p:nvSpPr>
        <p:spPr>
          <a:xfrm>
            <a:off x="4649040" y="-21600"/>
            <a:ext cx="3504240" cy="2311920"/>
          </a:xfrm>
          <a:prstGeom prst="rect">
            <a:avLst/>
          </a:prstGeom>
          <a:solidFill>
            <a:srgbClr val="71685a"/>
          </a:solidFill>
        </p:spPr>
      </p:sp>
      <p:sp>
        <p:nvSpPr>
          <p:cNvPr id="73" name="CustomShape 74"/>
          <p:cNvSpPr/>
          <p:nvPr/>
        </p:nvSpPr>
        <p:spPr>
          <a:xfrm>
            <a:off x="4650840" y="6088320"/>
            <a:ext cx="3504240" cy="80640"/>
          </a:xfrm>
          <a:prstGeom prst="rect">
            <a:avLst/>
          </a:prstGeom>
          <a:solidFill>
            <a:srgbClr val="94c600"/>
          </a:solidFill>
        </p:spPr>
      </p:sp>
      <p:sp>
        <p:nvSpPr>
          <p:cNvPr id="74" name="CustomShape 75"/>
          <p:cNvSpPr/>
          <p:nvPr/>
        </p:nvSpPr>
        <p:spPr>
          <a:xfrm>
            <a:off x="4650840" y="6088320"/>
            <a:ext cx="3504240" cy="80640"/>
          </a:xfrm>
          <a:prstGeom prst="rect">
            <a:avLst/>
          </a:prstGeom>
          <a:solidFill>
            <a:srgbClr val="94c600"/>
          </a:solidFill>
        </p:spPr>
      </p:sp>
      <p:sp>
        <p:nvSpPr>
          <p:cNvPr id="75" name="PlaceHolder 76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3600" cy="1142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it-IT"/>
              <a:t>Click to edit the title text format</a:t>
            </a:r>
            <a:endParaRPr/>
          </a:p>
        </p:txBody>
      </p:sp>
      <p:sp>
        <p:nvSpPr>
          <p:cNvPr id="76" name="PlaceHolder 7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4525560"/>
          </a:xfrm>
          <a:prstGeom prst="rect">
            <a:avLst/>
          </a:prstGeom>
        </p:spPr>
        <p:txBody>
          <a:bodyPr bIns="0" lIns="0" rIns="0" tIns="0" wrap="none"/>
          <a:p>
            <a:r>
              <a:rPr lang="it-IT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it-IT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it-IT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it-IT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it-IT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it-IT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it-IT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it-IT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it-IT"/>
              <a:t>Ninth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992160" y="0"/>
            <a:ext cx="1599120" cy="68569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10" name="CustomShape 2"/>
          <p:cNvSpPr/>
          <p:nvPr/>
        </p:nvSpPr>
        <p:spPr>
          <a:xfrm>
            <a:off x="77760" y="0"/>
            <a:ext cx="456120" cy="68569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11" name="CustomShape 3"/>
          <p:cNvSpPr/>
          <p:nvPr/>
        </p:nvSpPr>
        <p:spPr>
          <a:xfrm>
            <a:off x="306360" y="0"/>
            <a:ext cx="761040" cy="68569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12" name="CustomShape 4"/>
          <p:cNvSpPr/>
          <p:nvPr/>
        </p:nvSpPr>
        <p:spPr>
          <a:xfrm>
            <a:off x="1414800" y="0"/>
            <a:ext cx="1599120" cy="68569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13" name="CustomShape 5"/>
          <p:cNvSpPr/>
          <p:nvPr/>
        </p:nvSpPr>
        <p:spPr>
          <a:xfrm>
            <a:off x="500400" y="0"/>
            <a:ext cx="456120" cy="68569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14" name="CustomShape 6"/>
          <p:cNvSpPr/>
          <p:nvPr/>
        </p:nvSpPr>
        <p:spPr>
          <a:xfrm>
            <a:off x="729000" y="0"/>
            <a:ext cx="761040" cy="68569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15" name="CustomShape 7"/>
          <p:cNvSpPr/>
          <p:nvPr/>
        </p:nvSpPr>
        <p:spPr>
          <a:xfrm>
            <a:off x="8307360" y="6858000"/>
            <a:ext cx="1599120" cy="68569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16" name="CustomShape 8"/>
          <p:cNvSpPr/>
          <p:nvPr/>
        </p:nvSpPr>
        <p:spPr>
          <a:xfrm>
            <a:off x="9221760" y="6858000"/>
            <a:ext cx="456120" cy="68569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17" name="CustomShape 9"/>
          <p:cNvSpPr/>
          <p:nvPr/>
        </p:nvSpPr>
        <p:spPr>
          <a:xfrm>
            <a:off x="8993160" y="6858000"/>
            <a:ext cx="761040" cy="68569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18" name="CustomShape 10"/>
          <p:cNvSpPr/>
          <p:nvPr/>
        </p:nvSpPr>
        <p:spPr>
          <a:xfrm>
            <a:off x="3887640" y="0"/>
            <a:ext cx="2818440" cy="68569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19" name="CustomShape 11"/>
          <p:cNvSpPr/>
          <p:nvPr/>
        </p:nvSpPr>
        <p:spPr>
          <a:xfrm>
            <a:off x="2973240" y="0"/>
            <a:ext cx="456120" cy="68569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20" name="CustomShape 12"/>
          <p:cNvSpPr/>
          <p:nvPr/>
        </p:nvSpPr>
        <p:spPr>
          <a:xfrm>
            <a:off x="3201840" y="0"/>
            <a:ext cx="761040" cy="68569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21" name="CustomShape 13"/>
          <p:cNvSpPr/>
          <p:nvPr/>
        </p:nvSpPr>
        <p:spPr>
          <a:xfrm>
            <a:off x="65880" y="5034960"/>
            <a:ext cx="9142920" cy="117468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22" name="CustomShape 14"/>
          <p:cNvSpPr/>
          <p:nvPr/>
        </p:nvSpPr>
        <p:spPr>
          <a:xfrm>
            <a:off x="65880" y="3467520"/>
            <a:ext cx="9142920" cy="88956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23" name="CustomShape 15"/>
          <p:cNvSpPr/>
          <p:nvPr/>
        </p:nvSpPr>
        <p:spPr>
          <a:xfrm>
            <a:off x="54000" y="5640840"/>
            <a:ext cx="3003480" cy="121032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24" name="CustomShape 16"/>
          <p:cNvSpPr/>
          <p:nvPr/>
        </p:nvSpPr>
        <p:spPr>
          <a:xfrm>
            <a:off x="65880" y="5284440"/>
            <a:ext cx="9142920" cy="147744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25" name="CustomShape 17"/>
          <p:cNvSpPr/>
          <p:nvPr/>
        </p:nvSpPr>
        <p:spPr>
          <a:xfrm>
            <a:off x="2215080" y="5132160"/>
            <a:ext cx="6981480" cy="171900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26" name="CustomShape 18"/>
          <p:cNvSpPr/>
          <p:nvPr/>
        </p:nvSpPr>
        <p:spPr>
          <a:xfrm>
            <a:off x="3528000" y="2552040"/>
            <a:ext cx="1600200" cy="138708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27" name="CustomShape 19"/>
          <p:cNvSpPr/>
          <p:nvPr/>
        </p:nvSpPr>
        <p:spPr>
          <a:xfrm>
            <a:off x="4251960" y="3818880"/>
            <a:ext cx="1600200" cy="138708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28" name="CustomShape 20"/>
          <p:cNvSpPr/>
          <p:nvPr/>
        </p:nvSpPr>
        <p:spPr>
          <a:xfrm>
            <a:off x="4261680" y="1285200"/>
            <a:ext cx="1600200" cy="138708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29" name="CustomShape 21"/>
          <p:cNvSpPr/>
          <p:nvPr/>
        </p:nvSpPr>
        <p:spPr>
          <a:xfrm>
            <a:off x="3508920" y="18360"/>
            <a:ext cx="1600200" cy="138708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30" name="CustomShape 22"/>
          <p:cNvSpPr/>
          <p:nvPr/>
        </p:nvSpPr>
        <p:spPr>
          <a:xfrm>
            <a:off x="4995000" y="5076000"/>
            <a:ext cx="1600200" cy="138708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31" name="CustomShape 23"/>
          <p:cNvSpPr/>
          <p:nvPr/>
        </p:nvSpPr>
        <p:spPr>
          <a:xfrm>
            <a:off x="126720" y="3979080"/>
            <a:ext cx="1260360" cy="138708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32" name="CustomShape 24"/>
          <p:cNvSpPr/>
          <p:nvPr/>
        </p:nvSpPr>
        <p:spPr>
          <a:xfrm>
            <a:off x="556200" y="5095080"/>
            <a:ext cx="1600200" cy="138708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33" name="CustomShape 25"/>
          <p:cNvSpPr/>
          <p:nvPr/>
        </p:nvSpPr>
        <p:spPr>
          <a:xfrm>
            <a:off x="585000" y="2542320"/>
            <a:ext cx="1600200" cy="138708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34" name="CustomShape 26"/>
          <p:cNvSpPr/>
          <p:nvPr/>
        </p:nvSpPr>
        <p:spPr>
          <a:xfrm>
            <a:off x="1308600" y="3818880"/>
            <a:ext cx="1600200" cy="138708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35" name="CustomShape 27"/>
          <p:cNvSpPr/>
          <p:nvPr/>
        </p:nvSpPr>
        <p:spPr>
          <a:xfrm>
            <a:off x="2042280" y="5104440"/>
            <a:ext cx="1600200" cy="138708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36" name="CustomShape 28"/>
          <p:cNvSpPr/>
          <p:nvPr/>
        </p:nvSpPr>
        <p:spPr>
          <a:xfrm>
            <a:off x="2061360" y="2552040"/>
            <a:ext cx="1600200" cy="138708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37" name="CustomShape 29"/>
          <p:cNvSpPr/>
          <p:nvPr/>
        </p:nvSpPr>
        <p:spPr>
          <a:xfrm>
            <a:off x="1327680" y="1256400"/>
            <a:ext cx="1600200" cy="138708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38" name="CustomShape 30"/>
          <p:cNvSpPr/>
          <p:nvPr/>
        </p:nvSpPr>
        <p:spPr>
          <a:xfrm>
            <a:off x="7338240" y="3837600"/>
            <a:ext cx="1600200" cy="138708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39" name="CustomShape 31"/>
          <p:cNvSpPr/>
          <p:nvPr/>
        </p:nvSpPr>
        <p:spPr>
          <a:xfrm>
            <a:off x="8080920" y="5114160"/>
            <a:ext cx="1600200" cy="138708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40" name="CustomShape 32"/>
          <p:cNvSpPr/>
          <p:nvPr/>
        </p:nvSpPr>
        <p:spPr>
          <a:xfrm>
            <a:off x="8080920" y="2561400"/>
            <a:ext cx="1600200" cy="138708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41" name="CustomShape 33"/>
          <p:cNvSpPr/>
          <p:nvPr/>
        </p:nvSpPr>
        <p:spPr>
          <a:xfrm>
            <a:off x="8814600" y="3837600"/>
            <a:ext cx="1242360" cy="138708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42" name="CustomShape 34"/>
          <p:cNvSpPr/>
          <p:nvPr/>
        </p:nvSpPr>
        <p:spPr>
          <a:xfrm>
            <a:off x="8814600" y="1294200"/>
            <a:ext cx="1240920" cy="138780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43" name="CustomShape 35"/>
          <p:cNvSpPr/>
          <p:nvPr/>
        </p:nvSpPr>
        <p:spPr>
          <a:xfrm>
            <a:off x="457200" y="333360"/>
            <a:ext cx="8228520" cy="6184440"/>
          </a:xfrm>
          <a:prstGeom prst="rect">
            <a:avLst/>
          </a:prstGeom>
          <a:solidFill>
            <a:srgbClr val="ffffff"/>
          </a:solidFill>
          <a:ln w="6480">
            <a:solidFill>
              <a:srgbClr val="000000"/>
            </a:solidFill>
            <a:round/>
          </a:ln>
        </p:spPr>
      </p:sp>
      <p:sp>
        <p:nvSpPr>
          <p:cNvPr id="144" name="CustomShape 36"/>
          <p:cNvSpPr/>
          <p:nvPr/>
        </p:nvSpPr>
        <p:spPr>
          <a:xfrm>
            <a:off x="4561200" y="-21600"/>
            <a:ext cx="3678120" cy="698040"/>
          </a:xfrm>
          <a:prstGeom prst="rect">
            <a:avLst/>
          </a:prstGeom>
          <a:solidFill>
            <a:srgbClr val="f5f5f5"/>
          </a:solidFill>
          <a:ln w="15840">
            <a:solidFill>
              <a:srgbClr val="74a510"/>
            </a:solidFill>
            <a:round/>
          </a:ln>
        </p:spPr>
      </p:sp>
      <p:sp>
        <p:nvSpPr>
          <p:cNvPr id="145" name="CustomShape 37"/>
          <p:cNvSpPr/>
          <p:nvPr/>
        </p:nvSpPr>
        <p:spPr>
          <a:xfrm>
            <a:off x="4649040" y="-21600"/>
            <a:ext cx="3504240" cy="622800"/>
          </a:xfrm>
          <a:prstGeom prst="rect">
            <a:avLst/>
          </a:prstGeom>
          <a:solidFill>
            <a:srgbClr val="71685a"/>
          </a:solidFill>
        </p:spPr>
      </p:sp>
      <p:sp>
        <p:nvSpPr>
          <p:cNvPr id="146" name="PlaceHolder 3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it-IT"/>
              <a:t>Click to edit the title text format</a:t>
            </a:r>
            <a:endParaRPr/>
          </a:p>
        </p:txBody>
      </p:sp>
      <p:sp>
        <p:nvSpPr>
          <p:cNvPr id="147" name="PlaceHolder 3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it-IT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it-IT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it-IT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it-IT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it-IT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it-IT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it-IT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it-IT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it-IT"/>
              <a:t>Ninth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992160" y="0"/>
            <a:ext cx="1599120" cy="68569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81" name="CustomShape 2"/>
          <p:cNvSpPr/>
          <p:nvPr/>
        </p:nvSpPr>
        <p:spPr>
          <a:xfrm>
            <a:off x="77760" y="0"/>
            <a:ext cx="456120" cy="68569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82" name="CustomShape 3"/>
          <p:cNvSpPr/>
          <p:nvPr/>
        </p:nvSpPr>
        <p:spPr>
          <a:xfrm>
            <a:off x="306360" y="0"/>
            <a:ext cx="761040" cy="68569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83" name="CustomShape 4"/>
          <p:cNvSpPr/>
          <p:nvPr/>
        </p:nvSpPr>
        <p:spPr>
          <a:xfrm>
            <a:off x="1414800" y="0"/>
            <a:ext cx="1599120" cy="68569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84" name="CustomShape 5"/>
          <p:cNvSpPr/>
          <p:nvPr/>
        </p:nvSpPr>
        <p:spPr>
          <a:xfrm>
            <a:off x="500400" y="0"/>
            <a:ext cx="456120" cy="68569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85" name="CustomShape 6"/>
          <p:cNvSpPr/>
          <p:nvPr/>
        </p:nvSpPr>
        <p:spPr>
          <a:xfrm>
            <a:off x="729000" y="0"/>
            <a:ext cx="761040" cy="68569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86" name="CustomShape 7"/>
          <p:cNvSpPr/>
          <p:nvPr/>
        </p:nvSpPr>
        <p:spPr>
          <a:xfrm>
            <a:off x="8307360" y="6858000"/>
            <a:ext cx="1599120" cy="68569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87" name="CustomShape 8"/>
          <p:cNvSpPr/>
          <p:nvPr/>
        </p:nvSpPr>
        <p:spPr>
          <a:xfrm>
            <a:off x="9221760" y="6858000"/>
            <a:ext cx="456120" cy="68569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88" name="CustomShape 9"/>
          <p:cNvSpPr/>
          <p:nvPr/>
        </p:nvSpPr>
        <p:spPr>
          <a:xfrm>
            <a:off x="8993160" y="6858000"/>
            <a:ext cx="761040" cy="68569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89" name="CustomShape 10"/>
          <p:cNvSpPr/>
          <p:nvPr/>
        </p:nvSpPr>
        <p:spPr>
          <a:xfrm>
            <a:off x="3887640" y="0"/>
            <a:ext cx="2818440" cy="68569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90" name="CustomShape 11"/>
          <p:cNvSpPr/>
          <p:nvPr/>
        </p:nvSpPr>
        <p:spPr>
          <a:xfrm>
            <a:off x="2973240" y="0"/>
            <a:ext cx="456120" cy="68569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91" name="CustomShape 12"/>
          <p:cNvSpPr/>
          <p:nvPr/>
        </p:nvSpPr>
        <p:spPr>
          <a:xfrm>
            <a:off x="3201840" y="0"/>
            <a:ext cx="761040" cy="68569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92" name="CustomShape 13"/>
          <p:cNvSpPr/>
          <p:nvPr/>
        </p:nvSpPr>
        <p:spPr>
          <a:xfrm>
            <a:off x="65880" y="5034960"/>
            <a:ext cx="9142920" cy="117468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93" name="CustomShape 14"/>
          <p:cNvSpPr/>
          <p:nvPr/>
        </p:nvSpPr>
        <p:spPr>
          <a:xfrm>
            <a:off x="65880" y="3467520"/>
            <a:ext cx="9142920" cy="88956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94" name="CustomShape 15"/>
          <p:cNvSpPr/>
          <p:nvPr/>
        </p:nvSpPr>
        <p:spPr>
          <a:xfrm>
            <a:off x="54000" y="5640840"/>
            <a:ext cx="3003480" cy="121032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95" name="CustomShape 16"/>
          <p:cNvSpPr/>
          <p:nvPr/>
        </p:nvSpPr>
        <p:spPr>
          <a:xfrm>
            <a:off x="65880" y="5284440"/>
            <a:ext cx="9142920" cy="147744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96" name="CustomShape 17"/>
          <p:cNvSpPr/>
          <p:nvPr/>
        </p:nvSpPr>
        <p:spPr>
          <a:xfrm>
            <a:off x="2215080" y="5132160"/>
            <a:ext cx="6981480" cy="171900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97" name="CustomShape 18"/>
          <p:cNvSpPr/>
          <p:nvPr/>
        </p:nvSpPr>
        <p:spPr>
          <a:xfrm>
            <a:off x="3528000" y="2552040"/>
            <a:ext cx="1600200" cy="138708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98" name="CustomShape 19"/>
          <p:cNvSpPr/>
          <p:nvPr/>
        </p:nvSpPr>
        <p:spPr>
          <a:xfrm>
            <a:off x="4251960" y="3818880"/>
            <a:ext cx="1600200" cy="138708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99" name="CustomShape 20"/>
          <p:cNvSpPr/>
          <p:nvPr/>
        </p:nvSpPr>
        <p:spPr>
          <a:xfrm>
            <a:off x="4261680" y="1285200"/>
            <a:ext cx="1600200" cy="138708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00" name="CustomShape 21"/>
          <p:cNvSpPr/>
          <p:nvPr/>
        </p:nvSpPr>
        <p:spPr>
          <a:xfrm>
            <a:off x="3508920" y="18360"/>
            <a:ext cx="1600200" cy="138708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01" name="CustomShape 22"/>
          <p:cNvSpPr/>
          <p:nvPr/>
        </p:nvSpPr>
        <p:spPr>
          <a:xfrm>
            <a:off x="4995000" y="5076000"/>
            <a:ext cx="1600200" cy="138708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02" name="CustomShape 23"/>
          <p:cNvSpPr/>
          <p:nvPr/>
        </p:nvSpPr>
        <p:spPr>
          <a:xfrm>
            <a:off x="126720" y="3979080"/>
            <a:ext cx="1260360" cy="138708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03" name="CustomShape 24"/>
          <p:cNvSpPr/>
          <p:nvPr/>
        </p:nvSpPr>
        <p:spPr>
          <a:xfrm>
            <a:off x="556200" y="5095080"/>
            <a:ext cx="1600200" cy="138708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04" name="CustomShape 25"/>
          <p:cNvSpPr/>
          <p:nvPr/>
        </p:nvSpPr>
        <p:spPr>
          <a:xfrm>
            <a:off x="585000" y="2542320"/>
            <a:ext cx="1600200" cy="138708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05" name="CustomShape 26"/>
          <p:cNvSpPr/>
          <p:nvPr/>
        </p:nvSpPr>
        <p:spPr>
          <a:xfrm>
            <a:off x="1308600" y="3818880"/>
            <a:ext cx="1600200" cy="138708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06" name="CustomShape 27"/>
          <p:cNvSpPr/>
          <p:nvPr/>
        </p:nvSpPr>
        <p:spPr>
          <a:xfrm>
            <a:off x="2042280" y="5104440"/>
            <a:ext cx="1600200" cy="138708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07" name="CustomShape 28"/>
          <p:cNvSpPr/>
          <p:nvPr/>
        </p:nvSpPr>
        <p:spPr>
          <a:xfrm>
            <a:off x="2061360" y="2552040"/>
            <a:ext cx="1600200" cy="138708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08" name="CustomShape 29"/>
          <p:cNvSpPr/>
          <p:nvPr/>
        </p:nvSpPr>
        <p:spPr>
          <a:xfrm>
            <a:off x="1327680" y="1256400"/>
            <a:ext cx="1600200" cy="138708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09" name="CustomShape 30"/>
          <p:cNvSpPr/>
          <p:nvPr/>
        </p:nvSpPr>
        <p:spPr>
          <a:xfrm>
            <a:off x="7338240" y="3837600"/>
            <a:ext cx="1600200" cy="138708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10" name="CustomShape 31"/>
          <p:cNvSpPr/>
          <p:nvPr/>
        </p:nvSpPr>
        <p:spPr>
          <a:xfrm>
            <a:off x="8080920" y="5114160"/>
            <a:ext cx="1600200" cy="138708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11" name="CustomShape 32"/>
          <p:cNvSpPr/>
          <p:nvPr/>
        </p:nvSpPr>
        <p:spPr>
          <a:xfrm>
            <a:off x="8080920" y="2561400"/>
            <a:ext cx="1600200" cy="138708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12" name="CustomShape 33"/>
          <p:cNvSpPr/>
          <p:nvPr/>
        </p:nvSpPr>
        <p:spPr>
          <a:xfrm>
            <a:off x="8814600" y="3837600"/>
            <a:ext cx="1242360" cy="138708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13" name="CustomShape 34"/>
          <p:cNvSpPr/>
          <p:nvPr/>
        </p:nvSpPr>
        <p:spPr>
          <a:xfrm>
            <a:off x="8814600" y="1294200"/>
            <a:ext cx="1240920" cy="138780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14" name="CustomShape 35"/>
          <p:cNvSpPr/>
          <p:nvPr/>
        </p:nvSpPr>
        <p:spPr>
          <a:xfrm>
            <a:off x="457200" y="333360"/>
            <a:ext cx="8228520" cy="6184440"/>
          </a:xfrm>
          <a:prstGeom prst="rect">
            <a:avLst/>
          </a:prstGeom>
          <a:solidFill>
            <a:srgbClr val="ffffff"/>
          </a:solidFill>
          <a:ln w="6480">
            <a:solidFill>
              <a:srgbClr val="000000"/>
            </a:solidFill>
            <a:round/>
          </a:ln>
        </p:spPr>
      </p:sp>
      <p:sp>
        <p:nvSpPr>
          <p:cNvPr id="215" name="CustomShape 36"/>
          <p:cNvSpPr/>
          <p:nvPr/>
        </p:nvSpPr>
        <p:spPr>
          <a:xfrm>
            <a:off x="4561200" y="-21600"/>
            <a:ext cx="3678120" cy="698040"/>
          </a:xfrm>
          <a:prstGeom prst="rect">
            <a:avLst/>
          </a:prstGeom>
          <a:solidFill>
            <a:srgbClr val="f5f5f5"/>
          </a:solidFill>
          <a:ln w="15840">
            <a:solidFill>
              <a:srgbClr val="74a510"/>
            </a:solidFill>
            <a:round/>
          </a:ln>
        </p:spPr>
      </p:sp>
      <p:sp>
        <p:nvSpPr>
          <p:cNvPr id="216" name="CustomShape 37"/>
          <p:cNvSpPr/>
          <p:nvPr/>
        </p:nvSpPr>
        <p:spPr>
          <a:xfrm>
            <a:off x="4649040" y="-21600"/>
            <a:ext cx="3504240" cy="622800"/>
          </a:xfrm>
          <a:prstGeom prst="rect">
            <a:avLst/>
          </a:prstGeom>
          <a:solidFill>
            <a:srgbClr val="71685a"/>
          </a:solidFill>
        </p:spPr>
      </p:sp>
      <p:sp>
        <p:nvSpPr>
          <p:cNvPr id="217" name="PlaceHolder 38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3600" cy="1142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it-IT"/>
              <a:t>Click to edit the title text format</a:t>
            </a:r>
            <a:endParaRPr/>
          </a:p>
        </p:txBody>
      </p:sp>
      <p:sp>
        <p:nvSpPr>
          <p:cNvPr id="218" name="PlaceHolder 3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it-IT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it-IT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it-IT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it-IT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it-IT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it-IT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it-IT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it-IT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it-IT"/>
              <a:t>Ninth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2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slideLayout" Target="../slideLayouts/slideLayout2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179640" y="2512800"/>
            <a:ext cx="4463280" cy="1635120"/>
          </a:xfrm>
          <a:prstGeom prst="rect">
            <a:avLst/>
          </a:prstGeom>
        </p:spPr>
        <p:txBody>
          <a:bodyPr anchor="b" bIns="45000" lIns="90000" rIns="90000" tIns="45000"/>
          <a:p>
            <a:r>
              <a:rPr lang="it-IT" sz="3600">
                <a:solidFill>
                  <a:srgbClr val="000000"/>
                </a:solidFill>
                <a:latin typeface="Century Gothic"/>
              </a:rPr>
              <a:t>Progetto SafetyGame</a:t>
            </a:r>
            <a:endParaRPr/>
          </a:p>
          <a:p>
            <a:pPr>
              <a:lnSpc>
                <a:spcPct val="100000"/>
              </a:lnSpc>
            </a:pPr>
            <a:r>
              <a:rPr lang="it-IT" sz="2800">
                <a:solidFill>
                  <a:srgbClr val="000000"/>
                </a:solidFill>
                <a:latin typeface="Century Gothic"/>
              </a:rPr>
              <a:t>Revisione di Progettazione</a:t>
            </a:r>
            <a:endParaRPr/>
          </a:p>
        </p:txBody>
      </p:sp>
      <p:sp>
        <p:nvSpPr>
          <p:cNvPr id="257" name="CustomShape 2"/>
          <p:cNvSpPr/>
          <p:nvPr/>
        </p:nvSpPr>
        <p:spPr>
          <a:xfrm>
            <a:off x="251640" y="4268520"/>
            <a:ext cx="4301280" cy="17514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it-IT" sz="2800">
                <a:solidFill>
                  <a:srgbClr val="424242"/>
                </a:solidFill>
                <a:latin typeface="Century Gothic"/>
              </a:rPr>
              <a:t>Team Committed</a:t>
            </a:r>
            <a:endParaRPr/>
          </a:p>
          <a:p>
            <a:pPr>
              <a:lnSpc>
                <a:spcPct val="100000"/>
              </a:lnSpc>
            </a:pPr>
            <a:r>
              <a:rPr lang="it-IT" sz="2800">
                <a:solidFill>
                  <a:srgbClr val="424242"/>
                </a:solidFill>
                <a:latin typeface="Century Gothic"/>
              </a:rPr>
              <a:t>Università degli Studi di Padova – Ingegneria del software</a:t>
            </a:r>
            <a:endParaRPr/>
          </a:p>
          <a:p>
            <a:pPr>
              <a:lnSpc>
                <a:spcPct val="100000"/>
              </a:lnSpc>
            </a:pPr>
            <a:r>
              <a:rPr lang="it-IT" sz="2800">
                <a:solidFill>
                  <a:srgbClr val="424242"/>
                </a:solidFill>
                <a:latin typeface="Century Gothic"/>
              </a:rPr>
              <a:t>A.A. 2011/2012 – 2012/06/21</a:t>
            </a:r>
            <a:endParaRPr/>
          </a:p>
        </p:txBody>
      </p:sp>
      <p:pic>
        <p:nvPicPr>
          <p:cNvPr descr="" id="258" name="Immagine 4"/>
          <p:cNvPicPr/>
          <p:nvPr/>
        </p:nvPicPr>
        <p:blipFill>
          <a:blip r:embed="rId1"/>
          <a:stretch>
            <a:fillRect/>
          </a:stretch>
        </p:blipFill>
        <p:spPr>
          <a:xfrm>
            <a:off x="5292000" y="2565000"/>
            <a:ext cx="2225880" cy="3283920"/>
          </a:xfrm>
          <a:prstGeom prst="rect">
            <a:avLst/>
          </a:prstGeom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259" name="Immagine 5"/>
          <p:cNvPicPr/>
          <p:nvPr/>
        </p:nvPicPr>
        <p:blipFill>
          <a:blip r:embed="rId1"/>
          <a:stretch>
            <a:fillRect/>
          </a:stretch>
        </p:blipFill>
        <p:spPr>
          <a:xfrm>
            <a:off x="2750760" y="1268640"/>
            <a:ext cx="3764520" cy="4579920"/>
          </a:xfrm>
          <a:prstGeom prst="rect">
            <a:avLst/>
          </a:prstGeom>
        </p:spPr>
      </p:pic>
      <p:sp>
        <p:nvSpPr>
          <p:cNvPr id="260" name="CustomShape 1"/>
          <p:cNvSpPr/>
          <p:nvPr/>
        </p:nvSpPr>
        <p:spPr>
          <a:xfrm>
            <a:off x="1043640" y="1027800"/>
            <a:ext cx="7023600" cy="114192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it-IT" sz="4000">
                <a:solidFill>
                  <a:srgbClr val="94c600"/>
                </a:solidFill>
                <a:latin typeface="Century Gothic"/>
              </a:rPr>
              <a:t>Indice</a:t>
            </a:r>
            <a:endParaRPr/>
          </a:p>
        </p:txBody>
      </p:sp>
      <p:sp>
        <p:nvSpPr>
          <p:cNvPr id="261" name="CustomShape 2"/>
          <p:cNvSpPr/>
          <p:nvPr/>
        </p:nvSpPr>
        <p:spPr>
          <a:xfrm>
            <a:off x="1043640" y="2323800"/>
            <a:ext cx="6776280" cy="3507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76000"/>
              <a:buFont typeface="Century Gothic"/>
              <a:buAutoNum type="arabicPeriod"/>
            </a:pPr>
            <a:r>
              <a:rPr lang="it-IT" sz="2400">
                <a:solidFill>
                  <a:srgbClr val="3e3d2d"/>
                </a:solidFill>
                <a:latin typeface="Century Gothic"/>
              </a:rPr>
              <a:t>Architettura generale</a:t>
            </a:r>
            <a:endParaRPr/>
          </a:p>
          <a:p>
            <a:pPr>
              <a:lnSpc>
                <a:spcPct val="100000"/>
              </a:lnSpc>
              <a:buSzPct val="76000"/>
              <a:buFont typeface="Century Gothic"/>
              <a:buAutoNum type="arabicPeriod"/>
            </a:pPr>
            <a:r>
              <a:rPr lang="it-IT" sz="2400">
                <a:solidFill>
                  <a:srgbClr val="3e3d2d"/>
                </a:solidFill>
                <a:latin typeface="Century Gothic"/>
              </a:rPr>
              <a:t>Test </a:t>
            </a:r>
            <a:endParaRPr/>
          </a:p>
          <a:p>
            <a:pPr>
              <a:lnSpc>
                <a:spcPct val="100000"/>
              </a:lnSpc>
              <a:buSzPct val="76000"/>
              <a:buFont typeface="Century Gothic"/>
              <a:buAutoNum type="arabicPeriod"/>
            </a:pPr>
            <a:r>
              <a:rPr lang="it-IT" sz="2400">
                <a:solidFill>
                  <a:srgbClr val="3e3d2d"/>
                </a:solidFill>
                <a:latin typeface="Century Gothic"/>
              </a:rPr>
              <a:t>Problemi riscontrati</a:t>
            </a:r>
            <a:endParaRPr/>
          </a:p>
          <a:p>
            <a:pPr>
              <a:lnSpc>
                <a:spcPct val="100000"/>
              </a:lnSpc>
              <a:buSzPct val="76000"/>
              <a:buFont typeface="Century Gothic"/>
              <a:buAutoNum type="arabicPeriod"/>
            </a:pPr>
            <a:r>
              <a:rPr lang="it-IT" sz="2400">
                <a:solidFill>
                  <a:srgbClr val="3e3d2d"/>
                </a:solidFill>
                <a:latin typeface="Century Gothic"/>
              </a:rPr>
              <a:t>Consuntivo</a:t>
            </a:r>
            <a:endParaRPr/>
          </a:p>
          <a:p>
            <a:pPr>
              <a:lnSpc>
                <a:spcPct val="100000"/>
              </a:lnSpc>
              <a:buSzPct val="76000"/>
              <a:buFont typeface="Century Gothic"/>
              <a:buAutoNum type="arabicPeriod"/>
            </a:pPr>
            <a:r>
              <a:rPr lang="it-IT" sz="2400">
                <a:solidFill>
                  <a:srgbClr val="3e3d2d"/>
                </a:solidFill>
                <a:latin typeface="Century Gothic"/>
              </a:rPr>
              <a:t>Prototipo Web</a:t>
            </a:r>
            <a:endParaRPr/>
          </a:p>
          <a:p>
            <a:pPr>
              <a:lnSpc>
                <a:spcPct val="100000"/>
              </a:lnSpc>
              <a:buSzPct val="76000"/>
              <a:buFont typeface="Century Gothic"/>
              <a:buAutoNum type="arabicPeriod"/>
            </a:pPr>
            <a:r>
              <a:rPr lang="it-IT" sz="2400">
                <a:solidFill>
                  <a:srgbClr val="3e3d2d"/>
                </a:solidFill>
                <a:latin typeface="Century Gothic"/>
              </a:rPr>
              <a:t>Prototipo Mobile</a:t>
            </a:r>
            <a:endParaRPr/>
          </a:p>
        </p:txBody>
      </p:sp>
      <p:sp>
        <p:nvSpPr>
          <p:cNvPr id="262" name="CustomShape 3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it-IT">
                <a:solidFill>
                  <a:srgbClr val="000000"/>
                </a:solidFill>
                <a:latin typeface="Century Gothic"/>
              </a:rPr>
              <a:t>Progetto Gamification - Team Committed</a:t>
            </a:r>
            <a:endParaRPr/>
          </a:p>
        </p:txBody>
      </p:sp>
      <p:sp>
        <p:nvSpPr>
          <p:cNvPr id="263" name="CustomShape 4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11E1C101-2121-41D1-8191-3191D1911151}" type="slidenum">
              <a:rPr lang="it-IT">
                <a:solidFill>
                  <a:srgbClr val="000000"/>
                </a:solidFill>
                <a:latin typeface="Century Gothic"/>
              </a:rPr>
              <a:t>&lt;number&gt;</a:t>
            </a:fld>
            <a:r>
              <a:rPr lang="it-IT">
                <a:solidFill>
                  <a:srgbClr val="000000"/>
                </a:solidFill>
                <a:latin typeface="Century Gothic"/>
              </a:rPr>
              <a:t> di 24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264" name="Immagine 5"/>
          <p:cNvPicPr/>
          <p:nvPr/>
        </p:nvPicPr>
        <p:blipFill>
          <a:blip r:embed="rId1"/>
          <a:stretch>
            <a:fillRect/>
          </a:stretch>
        </p:blipFill>
        <p:spPr>
          <a:xfrm>
            <a:off x="2751120" y="1268640"/>
            <a:ext cx="3764520" cy="4579920"/>
          </a:xfrm>
          <a:prstGeom prst="rect">
            <a:avLst/>
          </a:prstGeom>
        </p:spPr>
      </p:pic>
      <p:sp>
        <p:nvSpPr>
          <p:cNvPr id="265" name="CustomShape 1"/>
          <p:cNvSpPr/>
          <p:nvPr/>
        </p:nvSpPr>
        <p:spPr>
          <a:xfrm>
            <a:off x="2592000" y="504000"/>
            <a:ext cx="5615640" cy="86364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it-IT" sz="4000">
                <a:solidFill>
                  <a:srgbClr val="94c600"/>
                </a:solidFill>
                <a:latin typeface="Century Gothic"/>
              </a:rPr>
              <a:t>Fase di Analisi </a:t>
            </a:r>
            <a:endParaRPr/>
          </a:p>
        </p:txBody>
      </p:sp>
      <p:sp>
        <p:nvSpPr>
          <p:cNvPr id="266" name="CustomShape 2"/>
          <p:cNvSpPr/>
          <p:nvPr/>
        </p:nvSpPr>
        <p:spPr>
          <a:xfrm>
            <a:off x="1008000" y="1656000"/>
            <a:ext cx="6812280" cy="41756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it-IT" sz="2400">
                <a:solidFill>
                  <a:srgbClr val="3e3d2d"/>
                </a:solidFill>
                <a:latin typeface="Century Gothic"/>
              </a:rPr>
              <a:t>Analisi statica</a:t>
            </a:r>
            <a:endParaRPr/>
          </a:p>
          <a:p>
            <a:pPr>
              <a:lnSpc>
                <a:spcPct val="100000"/>
              </a:lnSpc>
              <a:buSzPct val="76000"/>
              <a:buFont typeface="Century Gothic"/>
              <a:buAutoNum type="arabicPeriod"/>
            </a:pPr>
            <a:r>
              <a:rPr b="1" lang="it-IT" sz="2400">
                <a:solidFill>
                  <a:srgbClr val="3e3d2d"/>
                </a:solidFill>
                <a:latin typeface="Century Gothic"/>
              </a:rPr>
              <a:t>→ </a:t>
            </a:r>
            <a:r>
              <a:rPr lang="it-IT" sz="2400">
                <a:solidFill>
                  <a:srgbClr val="3e3d2d"/>
                </a:solidFill>
                <a:latin typeface="Century Gothic"/>
              </a:rPr>
              <a:t>walkthrough</a:t>
            </a:r>
            <a:endParaRPr/>
          </a:p>
          <a:p>
            <a:pPr>
              <a:lnSpc>
                <a:spcPct val="100000"/>
              </a:lnSpc>
              <a:buSzPct val="76000"/>
              <a:buFont typeface="Century Gothic"/>
              <a:buAutoNum type="arabicPeriod"/>
            </a:pPr>
            <a:r>
              <a:rPr b="1" lang="it-IT" sz="2400">
                <a:solidFill>
                  <a:srgbClr val="3e3d2d"/>
                </a:solidFill>
                <a:latin typeface="Century Gothic"/>
              </a:rPr>
              <a:t>→ </a:t>
            </a:r>
            <a:r>
              <a:rPr lang="it-IT" sz="2400">
                <a:solidFill>
                  <a:srgbClr val="3e3d2d"/>
                </a:solidFill>
                <a:latin typeface="Century Gothic"/>
              </a:rPr>
              <a:t>inspection</a:t>
            </a:r>
            <a:endParaRPr/>
          </a:p>
          <a:p>
            <a:pPr>
              <a:lnSpc>
                <a:spcPct val="100000"/>
              </a:lnSpc>
              <a:buSzPct val="76000"/>
              <a:buFont typeface="Century Gothic"/>
              <a:buAutoNum type="arabicPeriod"/>
            </a:pPr>
            <a:r>
              <a:rPr b="1" lang="it-IT" sz="2400">
                <a:solidFill>
                  <a:srgbClr val="3e3d2d"/>
                </a:solidFill>
                <a:latin typeface="Century Gothic"/>
              </a:rPr>
              <a:t>→ </a:t>
            </a:r>
            <a:r>
              <a:rPr lang="it-IT" sz="2400">
                <a:solidFill>
                  <a:srgbClr val="3e3d2d"/>
                </a:solidFill>
                <a:latin typeface="Century Gothic"/>
              </a:rPr>
              <a:t>metriche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it-IT" sz="2400">
                <a:solidFill>
                  <a:srgbClr val="3e3d2d"/>
                </a:solidFill>
                <a:latin typeface="Century Gothic"/>
              </a:rPr>
              <a:t>Analisi dinamica</a:t>
            </a:r>
            <a:endParaRPr/>
          </a:p>
          <a:p>
            <a:pPr>
              <a:lnSpc>
                <a:spcPct val="100000"/>
              </a:lnSpc>
              <a:buSzPct val="76000"/>
              <a:buFont typeface="Century Gothic"/>
              <a:buAutoNum type="arabicPeriod"/>
            </a:pPr>
            <a:r>
              <a:rPr b="1" lang="it-IT" sz="2400">
                <a:solidFill>
                  <a:srgbClr val="3e3d2d"/>
                </a:solidFill>
                <a:latin typeface="Century Gothic"/>
              </a:rPr>
              <a:t>→ </a:t>
            </a:r>
            <a:r>
              <a:rPr lang="it-IT" sz="2400">
                <a:solidFill>
                  <a:srgbClr val="3e3d2d"/>
                </a:solidFill>
                <a:latin typeface="Century Gothic"/>
              </a:rPr>
              <a:t>test di unità</a:t>
            </a:r>
            <a:endParaRPr/>
          </a:p>
          <a:p>
            <a:pPr>
              <a:lnSpc>
                <a:spcPct val="100000"/>
              </a:lnSpc>
              <a:buSzPct val="76000"/>
              <a:buFont typeface="Century Gothic"/>
              <a:buAutoNum type="arabicPeriod"/>
            </a:pPr>
            <a:r>
              <a:rPr b="1" lang="it-IT" sz="2400">
                <a:solidFill>
                  <a:srgbClr val="3e3d2d"/>
                </a:solidFill>
                <a:latin typeface="Century Gothic"/>
              </a:rPr>
              <a:t>→ </a:t>
            </a:r>
            <a:r>
              <a:rPr lang="it-IT" sz="2400">
                <a:solidFill>
                  <a:srgbClr val="3e3d2d"/>
                </a:solidFill>
                <a:latin typeface="Century Gothic"/>
              </a:rPr>
              <a:t>test di integrazione</a:t>
            </a:r>
            <a:endParaRPr/>
          </a:p>
          <a:p>
            <a:pPr>
              <a:lnSpc>
                <a:spcPct val="100000"/>
              </a:lnSpc>
              <a:buSzPct val="76000"/>
              <a:buFont typeface="Century Gothic"/>
              <a:buAutoNum type="arabicPeriod"/>
            </a:pPr>
            <a:r>
              <a:rPr b="1" lang="it-IT" sz="2400">
                <a:solidFill>
                  <a:srgbClr val="3e3d2d"/>
                </a:solidFill>
                <a:latin typeface="Century Gothic"/>
              </a:rPr>
              <a:t>→ </a:t>
            </a:r>
            <a:r>
              <a:rPr lang="it-IT" sz="2400">
                <a:solidFill>
                  <a:srgbClr val="3e3d2d"/>
                </a:solidFill>
                <a:latin typeface="Century Gothic"/>
              </a:rPr>
              <a:t>test di regressione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267" name="Immagin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750760" y="1268640"/>
            <a:ext cx="3764520" cy="4579920"/>
          </a:xfrm>
          <a:prstGeom prst="rect">
            <a:avLst/>
          </a:prstGeom>
        </p:spPr>
      </p:pic>
      <p:sp>
        <p:nvSpPr>
          <p:cNvPr id="268" name="CustomShape 1"/>
          <p:cNvSpPr/>
          <p:nvPr/>
        </p:nvSpPr>
        <p:spPr>
          <a:xfrm>
            <a:off x="1043640" y="2997000"/>
            <a:ext cx="7023600" cy="1141920"/>
          </a:xfrm>
          <a:prstGeom prst="rect">
            <a:avLst/>
          </a:prstGeom>
        </p:spPr>
        <p:txBody>
          <a:bodyPr anchor="b" bIns="45000" lIns="90000" rIns="90000" tIns="45000"/>
          <a:p>
            <a:pPr algn="ctr">
              <a:lnSpc>
                <a:spcPct val="100000"/>
              </a:lnSpc>
            </a:pPr>
            <a:r>
              <a:rPr lang="it-IT" sz="4000">
                <a:solidFill>
                  <a:srgbClr val="94c600"/>
                </a:solidFill>
                <a:latin typeface="Century Gothic"/>
              </a:rPr>
              <a:t>3. Problemi riscontrati</a:t>
            </a:r>
            <a:endParaRPr/>
          </a:p>
        </p:txBody>
      </p:sp>
      <p:sp>
        <p:nvSpPr>
          <p:cNvPr id="269" name="CustomShape 2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it-IT">
                <a:solidFill>
                  <a:srgbClr val="000000"/>
                </a:solidFill>
                <a:latin typeface="Century Gothic"/>
              </a:rPr>
              <a:t>Progetto Gamification - Team Committed</a:t>
            </a:r>
            <a:endParaRPr/>
          </a:p>
        </p:txBody>
      </p:sp>
      <p:sp>
        <p:nvSpPr>
          <p:cNvPr id="270" name="CustomShape 3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B1312151-B131-4151-B101-71C181E1C131}" type="slidenum">
              <a:rPr lang="it-IT">
                <a:solidFill>
                  <a:srgbClr val="000000"/>
                </a:solidFill>
                <a:latin typeface="Century Gothic"/>
              </a:rPr>
              <a:t>&lt;number&gt;</a:t>
            </a:fld>
            <a:r>
              <a:rPr lang="it-IT">
                <a:solidFill>
                  <a:srgbClr val="000000"/>
                </a:solidFill>
                <a:latin typeface="Century Gothic"/>
              </a:rPr>
              <a:t> di 24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271" name="Immagine 6"/>
          <p:cNvPicPr/>
          <p:nvPr/>
        </p:nvPicPr>
        <p:blipFill>
          <a:blip r:embed="rId1"/>
          <a:stretch>
            <a:fillRect/>
          </a:stretch>
        </p:blipFill>
        <p:spPr>
          <a:xfrm>
            <a:off x="2750760" y="1268640"/>
            <a:ext cx="3764520" cy="4579920"/>
          </a:xfrm>
          <a:prstGeom prst="rect">
            <a:avLst/>
          </a:prstGeom>
        </p:spPr>
      </p:pic>
      <p:sp>
        <p:nvSpPr>
          <p:cNvPr id="272" name="CustomShape 1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it-IT">
                <a:solidFill>
                  <a:srgbClr val="000000"/>
                </a:solidFill>
                <a:latin typeface="Century Gothic"/>
              </a:rPr>
              <a:t>Progetto Gamification - Team Committed</a:t>
            </a:r>
            <a:endParaRPr/>
          </a:p>
        </p:txBody>
      </p:sp>
      <p:sp>
        <p:nvSpPr>
          <p:cNvPr id="273" name="CustomShape 2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91E1B1E1-D181-41D1-8121-31816101F101}" type="slidenum">
              <a:rPr lang="it-IT">
                <a:solidFill>
                  <a:srgbClr val="000000"/>
                </a:solidFill>
                <a:latin typeface="Century Gothic"/>
              </a:rPr>
              <a:t>&lt;number&gt;</a:t>
            </a:fld>
            <a:r>
              <a:rPr lang="it-IT">
                <a:solidFill>
                  <a:srgbClr val="000000"/>
                </a:solidFill>
                <a:latin typeface="Century Gothic"/>
              </a:rPr>
              <a:t> di 24</a:t>
            </a:r>
            <a:endParaRPr/>
          </a:p>
        </p:txBody>
      </p:sp>
      <p:sp>
        <p:nvSpPr>
          <p:cNvPr id="274" name="CustomShape 3"/>
          <p:cNvSpPr/>
          <p:nvPr/>
        </p:nvSpPr>
        <p:spPr>
          <a:xfrm>
            <a:off x="1187640" y="2421000"/>
            <a:ext cx="6911640" cy="20098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>
                <a:solidFill>
                  <a:srgbClr val="000000"/>
                </a:solidFill>
                <a:latin typeface="Century Gothic"/>
              </a:rPr>
              <a:t> </a:t>
            </a:r>
            <a:r>
              <a:rPr lang="it-IT">
                <a:solidFill>
                  <a:srgbClr val="000000"/>
                </a:solidFill>
                <a:latin typeface="Century Gothic"/>
              </a:rPr>
              <a:t>Concomitanza stretta di esami e impegni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>
                <a:solidFill>
                  <a:srgbClr val="000000"/>
                </a:solidFill>
                <a:latin typeface="Century Gothic"/>
              </a:rPr>
              <a:t> </a:t>
            </a:r>
            <a:r>
              <a:rPr lang="it-IT">
                <a:solidFill>
                  <a:srgbClr val="000000"/>
                </a:solidFill>
                <a:latin typeface="Century Gothic"/>
              </a:rPr>
              <a:t>JSP, SQL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>
                <a:solidFill>
                  <a:srgbClr val="000000"/>
                </a:solidFill>
                <a:latin typeface="Century Gothic"/>
              </a:rPr>
              <a:t> </a:t>
            </a:r>
            <a:r>
              <a:rPr lang="it-IT">
                <a:solidFill>
                  <a:srgbClr val="000000"/>
                </a:solidFill>
                <a:latin typeface="Century Gothic"/>
              </a:rPr>
              <a:t>Log &amp; Porte email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275" name="Immagin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750760" y="1268640"/>
            <a:ext cx="3764520" cy="4579920"/>
          </a:xfrm>
          <a:prstGeom prst="rect">
            <a:avLst/>
          </a:prstGeom>
        </p:spPr>
      </p:pic>
      <p:sp>
        <p:nvSpPr>
          <p:cNvPr id="276" name="CustomShape 1"/>
          <p:cNvSpPr/>
          <p:nvPr/>
        </p:nvSpPr>
        <p:spPr>
          <a:xfrm>
            <a:off x="1152000" y="369360"/>
            <a:ext cx="7023600" cy="1141920"/>
          </a:xfrm>
          <a:prstGeom prst="rect">
            <a:avLst/>
          </a:prstGeom>
        </p:spPr>
        <p:txBody>
          <a:bodyPr anchor="b" bIns="45000" lIns="90000" rIns="90000" tIns="45000"/>
          <a:p>
            <a:pPr algn="ctr">
              <a:lnSpc>
                <a:spcPct val="100000"/>
              </a:lnSpc>
            </a:pPr>
            <a:r>
              <a:rPr lang="it-IT" sz="4000">
                <a:solidFill>
                  <a:srgbClr val="94c600"/>
                </a:solidFill>
                <a:latin typeface="Century Gothic"/>
              </a:rPr>
              <a:t>6. Prototipo Mobile</a:t>
            </a:r>
            <a:endParaRPr/>
          </a:p>
        </p:txBody>
      </p:sp>
      <p:sp>
        <p:nvSpPr>
          <p:cNvPr id="277" name="CustomShape 2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it-IT">
                <a:solidFill>
                  <a:srgbClr val="000000"/>
                </a:solidFill>
                <a:latin typeface="Century Gothic"/>
              </a:rPr>
              <a:t>Progetto Gamification - Team Committed</a:t>
            </a:r>
            <a:endParaRPr/>
          </a:p>
        </p:txBody>
      </p:sp>
      <p:sp>
        <p:nvSpPr>
          <p:cNvPr id="278" name="CustomShape 3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B181E171-81B1-4151-A191-51F161C1C171}" type="slidenum">
              <a:rPr lang="it-IT">
                <a:solidFill>
                  <a:srgbClr val="000000"/>
                </a:solidFill>
                <a:latin typeface="Century Gothic"/>
              </a:rPr>
              <a:t>&lt;number&gt;</a:t>
            </a:fld>
            <a:r>
              <a:rPr lang="it-IT">
                <a:solidFill>
                  <a:srgbClr val="000000"/>
                </a:solidFill>
                <a:latin typeface="Century Gothic"/>
              </a:rPr>
              <a:t> di 24</a:t>
            </a:r>
            <a:endParaRPr/>
          </a:p>
        </p:txBody>
      </p:sp>
      <p:pic>
        <p:nvPicPr>
          <p:cNvPr descr="" id="279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48000" y="2016000"/>
            <a:ext cx="2159280" cy="3599280"/>
          </a:xfrm>
          <a:prstGeom prst="rect">
            <a:avLst/>
          </a:prstGeom>
        </p:spPr>
      </p:pic>
      <p:pic>
        <p:nvPicPr>
          <p:cNvPr descr="" id="280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3240000" y="2016000"/>
            <a:ext cx="2159280" cy="3599280"/>
          </a:xfrm>
          <a:prstGeom prst="rect">
            <a:avLst/>
          </a:prstGeom>
        </p:spPr>
      </p:pic>
      <p:pic>
        <p:nvPicPr>
          <p:cNvPr descr="" id="281" name=""/>
          <p:cNvPicPr/>
          <p:nvPr/>
        </p:nvPicPr>
        <p:blipFill>
          <a:blip r:embed="rId4"/>
          <a:stretch>
            <a:fillRect/>
          </a:stretch>
        </p:blipFill>
        <p:spPr>
          <a:xfrm>
            <a:off x="6048000" y="2016000"/>
            <a:ext cx="2159280" cy="3599280"/>
          </a:xfrm>
          <a:prstGeom prst="rect">
            <a:avLst/>
          </a:prstGeom>
        </p:spPr>
      </p:pic>
      <p:sp>
        <p:nvSpPr>
          <p:cNvPr id="282" name="CustomShape 4"/>
          <p:cNvSpPr/>
          <p:nvPr/>
        </p:nvSpPr>
        <p:spPr>
          <a:xfrm>
            <a:off x="648000" y="1512000"/>
            <a:ext cx="7775280" cy="3456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it-IT"/>
              <a:t>	</a:t>
            </a:r>
            <a:r>
              <a:rPr lang="it-IT"/>
              <a:t>Login</a:t>
            </a:r>
            <a:r>
              <a:rPr lang="it-IT"/>
              <a:t>	</a:t>
            </a:r>
            <a:r>
              <a:rPr lang="it-IT"/>
              <a:t>	</a:t>
            </a:r>
            <a:r>
              <a:rPr lang="it-IT"/>
              <a:t>	</a:t>
            </a:r>
            <a:r>
              <a:rPr lang="it-IT"/>
              <a:t>	</a:t>
            </a:r>
            <a:r>
              <a:rPr lang="it-IT"/>
              <a:t>    Dashboard</a:t>
            </a:r>
            <a:r>
              <a:rPr lang="it-IT"/>
              <a:t>	</a:t>
            </a:r>
            <a:r>
              <a:rPr lang="it-IT"/>
              <a:t>	</a:t>
            </a:r>
            <a:r>
              <a:rPr lang="it-IT"/>
              <a:t>	</a:t>
            </a:r>
            <a:r>
              <a:rPr lang="it-IT"/>
              <a:t>	</a:t>
            </a:r>
            <a:r>
              <a:rPr lang="it-IT"/>
              <a:t>Domanda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283" name="Immagin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750760" y="1268640"/>
            <a:ext cx="3764520" cy="4579920"/>
          </a:xfrm>
          <a:prstGeom prst="rect">
            <a:avLst/>
          </a:prstGeom>
        </p:spPr>
      </p:pic>
      <p:sp>
        <p:nvSpPr>
          <p:cNvPr id="284" name="CustomShape 1"/>
          <p:cNvSpPr/>
          <p:nvPr/>
        </p:nvSpPr>
        <p:spPr>
          <a:xfrm>
            <a:off x="1152000" y="369360"/>
            <a:ext cx="7023600" cy="1141920"/>
          </a:xfrm>
          <a:prstGeom prst="rect">
            <a:avLst/>
          </a:prstGeom>
        </p:spPr>
        <p:txBody>
          <a:bodyPr anchor="b" bIns="45000" lIns="90000" rIns="90000" tIns="45000"/>
          <a:p>
            <a:pPr algn="ctr">
              <a:lnSpc>
                <a:spcPct val="100000"/>
              </a:lnSpc>
            </a:pPr>
            <a:r>
              <a:rPr lang="it-IT" sz="4000">
                <a:solidFill>
                  <a:srgbClr val="94c600"/>
                </a:solidFill>
                <a:latin typeface="Century Gothic"/>
              </a:rPr>
              <a:t>6. Prototipo Mobile</a:t>
            </a:r>
            <a:endParaRPr/>
          </a:p>
        </p:txBody>
      </p:sp>
      <p:sp>
        <p:nvSpPr>
          <p:cNvPr id="285" name="CustomShape 2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it-IT">
                <a:solidFill>
                  <a:srgbClr val="000000"/>
                </a:solidFill>
                <a:latin typeface="Century Gothic"/>
              </a:rPr>
              <a:t>Progetto Gamification - Team Committed</a:t>
            </a:r>
            <a:endParaRPr/>
          </a:p>
        </p:txBody>
      </p:sp>
      <p:sp>
        <p:nvSpPr>
          <p:cNvPr id="286" name="CustomShape 3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F1714111-E1F1-4151-B191-B1C11151E1F1}" type="slidenum">
              <a:rPr lang="it-IT">
                <a:solidFill>
                  <a:srgbClr val="000000"/>
                </a:solidFill>
                <a:latin typeface="Century Gothic"/>
              </a:rPr>
              <a:t>&lt;number&gt;</a:t>
            </a:fld>
            <a:r>
              <a:rPr lang="it-IT">
                <a:solidFill>
                  <a:srgbClr val="000000"/>
                </a:solidFill>
                <a:latin typeface="Century Gothic"/>
              </a:rPr>
              <a:t> di 24</a:t>
            </a:r>
            <a:endParaRPr/>
          </a:p>
        </p:txBody>
      </p:sp>
      <p:sp>
        <p:nvSpPr>
          <p:cNvPr id="287" name="CustomShape 4"/>
          <p:cNvSpPr/>
          <p:nvPr/>
        </p:nvSpPr>
        <p:spPr>
          <a:xfrm>
            <a:off x="648000" y="1512000"/>
            <a:ext cx="7775280" cy="3456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it-IT"/>
              <a:t>	</a:t>
            </a:r>
            <a:r>
              <a:rPr lang="it-IT"/>
              <a:t> </a:t>
            </a:r>
            <a:r>
              <a:rPr lang="it-IT"/>
              <a:t>Quest</a:t>
            </a:r>
            <a:r>
              <a:rPr lang="it-IT"/>
              <a:t>	</a:t>
            </a:r>
            <a:r>
              <a:rPr lang="it-IT"/>
              <a:t>	</a:t>
            </a:r>
            <a:r>
              <a:rPr lang="it-IT"/>
              <a:t>	</a:t>
            </a:r>
            <a:r>
              <a:rPr lang="it-IT"/>
              <a:t>	</a:t>
            </a:r>
            <a:r>
              <a:rPr lang="it-IT"/>
              <a:t>       Punteggio</a:t>
            </a:r>
            <a:r>
              <a:rPr lang="it-IT"/>
              <a:t>	</a:t>
            </a:r>
            <a:r>
              <a:rPr lang="it-IT"/>
              <a:t>	</a:t>
            </a:r>
            <a:r>
              <a:rPr lang="it-IT"/>
              <a:t>	</a:t>
            </a:r>
            <a:r>
              <a:rPr lang="it-IT"/>
              <a:t>  Dati Personali</a:t>
            </a:r>
            <a:endParaRPr/>
          </a:p>
        </p:txBody>
      </p:sp>
      <p:pic>
        <p:nvPicPr>
          <p:cNvPr descr="" id="288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48000" y="2160000"/>
            <a:ext cx="2159280" cy="3599280"/>
          </a:xfrm>
          <a:prstGeom prst="rect">
            <a:avLst/>
          </a:prstGeom>
        </p:spPr>
      </p:pic>
      <p:pic>
        <p:nvPicPr>
          <p:cNvPr descr="" id="289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288000" y="5328000"/>
            <a:ext cx="1799280" cy="1079280"/>
          </a:xfrm>
          <a:prstGeom prst="rect">
            <a:avLst/>
          </a:prstGeom>
        </p:spPr>
      </p:pic>
      <p:pic>
        <p:nvPicPr>
          <p:cNvPr descr="" id="290" name=""/>
          <p:cNvPicPr/>
          <p:nvPr/>
        </p:nvPicPr>
        <p:blipFill>
          <a:blip r:embed="rId4"/>
          <a:stretch>
            <a:fillRect/>
          </a:stretch>
        </p:blipFill>
        <p:spPr>
          <a:xfrm>
            <a:off x="3384000" y="2160000"/>
            <a:ext cx="2159280" cy="3599280"/>
          </a:xfrm>
          <a:prstGeom prst="rect">
            <a:avLst/>
          </a:prstGeom>
        </p:spPr>
      </p:pic>
      <p:pic>
        <p:nvPicPr>
          <p:cNvPr descr="" id="291" name=""/>
          <p:cNvPicPr/>
          <p:nvPr/>
        </p:nvPicPr>
        <p:blipFill>
          <a:blip r:embed="rId5"/>
          <a:stretch>
            <a:fillRect/>
          </a:stretch>
        </p:blipFill>
        <p:spPr>
          <a:xfrm>
            <a:off x="6048000" y="2160000"/>
            <a:ext cx="2159280" cy="3599280"/>
          </a:xfrm>
          <a:prstGeom prst="rect">
            <a:avLst/>
          </a:prstGeom>
        </p:spPr>
      </p:pic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