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6"/>
  </p:notesMasterIdLst>
  <p:sldIdLst>
    <p:sldId id="256" r:id="rId2"/>
    <p:sldId id="289" r:id="rId3"/>
    <p:sldId id="291" r:id="rId4"/>
    <p:sldId id="292" r:id="rId5"/>
  </p:sldIdLst>
  <p:sldSz cx="9144000" cy="6858000" type="screen4x3"/>
  <p:notesSz cx="6858000" cy="9144000"/>
  <p:custDataLst>
    <p:tags r:id="rId7"/>
  </p:custData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Presentazione" id="{34E9BEB9-075B-4CFE-8BA4-B412D906568B}">
          <p14:sldIdLst>
            <p14:sldId id="256"/>
            <p14:sldId id="289"/>
          </p14:sldIdLst>
        </p14:section>
        <p14:section name="Architettura generale" id="{6F4A72FC-0B7C-4C83-9D15-857EBA731DD5}">
          <p14:sldIdLst>
            <p14:sldId id="291"/>
            <p14:sldId id="292"/>
            <p14:sldId id="296"/>
          </p14:sldIdLst>
        </p14:section>
        <p14:section name="Front-end Desktop" id="{0361C737-8258-45B7-B1BE-870846A54225}">
          <p14:sldIdLst>
            <p14:sldId id="294"/>
            <p14:sldId id="295"/>
          </p14:sldIdLst>
        </p14:section>
        <p14:section name="Front-end Web" id="{6219A79B-3513-4FC7-8C97-BF4EC9505F50}">
          <p14:sldIdLst>
            <p14:sldId id="267"/>
            <p14:sldId id="258"/>
          </p14:sldIdLst>
        </p14:section>
        <p14:section name="Front-end Mobile" id="{9803A084-00CD-45F5-A431-DE7866E01E45}">
          <p14:sldIdLst>
            <p14:sldId id="270"/>
            <p14:sldId id="275"/>
          </p14:sldIdLst>
        </p14:section>
        <p14:section name="Back-end" id="{B1AC9BCB-654F-44A6-9A36-56CD55C0B211}">
          <p14:sldIdLst>
            <p14:sldId id="269"/>
            <p14:sldId id="274"/>
          </p14:sldIdLst>
        </p14:section>
        <p14:section name="Diagrammi delle Attività" id="{CBE3E966-F4A3-44C2-AFCF-28AFB5D6F6F9}">
          <p14:sldIdLst>
            <p14:sldId id="283"/>
            <p14:sldId id="284"/>
          </p14:sldIdLst>
        </p14:section>
        <p14:section name="Prototipo grafico" id="{E780F9A5-37C5-48FF-AE02-2985A4AE9384}">
          <p14:sldIdLst>
            <p14:sldId id="272"/>
            <p14:sldId id="276"/>
            <p14:sldId id="277"/>
            <p14:sldId id="280"/>
            <p14:sldId id="282"/>
          </p14:sldIdLst>
        </p14:section>
        <p14:section name="Consuntivo" id="{4B5ACF17-8ACC-4077-A4BF-9871FAE06CA9}">
          <p14:sldIdLst>
            <p14:sldId id="285"/>
            <p14:sldId id="286"/>
            <p14:sldId id="287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4689" autoAdjust="0"/>
  </p:normalViewPr>
  <p:slideViewPr>
    <p:cSldViewPr>
      <p:cViewPr>
        <p:scale>
          <a:sx n="75" d="100"/>
          <a:sy n="75" d="100"/>
        </p:scale>
        <p:origin x="-1908" y="-366"/>
      </p:cViewPr>
      <p:guideLst>
        <p:guide orient="horz" pos="663"/>
        <p:guide pos="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894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1E980-16C9-4DBF-B0BF-5D16F9726465}" type="datetimeFigureOut">
              <a:rPr lang="it-IT" smtClean="0"/>
              <a:pPr/>
              <a:t>18/06/2012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1696E-540E-4D1B-9DB0-2EA992CD796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382979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1696E-540E-4D1B-9DB0-2EA992CD7968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17433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17EC607-BD11-4D4E-AC5F-155C854A0B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79512" y="2512913"/>
            <a:ext cx="4464496" cy="163616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chemeClr val="tx1"/>
                </a:solidFill>
              </a:rPr>
              <a:t>Progetto </a:t>
            </a:r>
            <a:r>
              <a:rPr lang="it-IT" dirty="0" err="1" smtClean="0">
                <a:solidFill>
                  <a:schemeClr val="tx1"/>
                </a:solidFill>
              </a:rPr>
              <a:t>SafetyGame</a:t>
            </a:r>
            <a:r>
              <a:rPr lang="it-IT" dirty="0" smtClean="0">
                <a:solidFill>
                  <a:schemeClr val="tx1"/>
                </a:solidFill>
              </a:rPr>
              <a:t/>
            </a:r>
            <a:br>
              <a:rPr lang="it-IT" dirty="0" smtClean="0">
                <a:solidFill>
                  <a:schemeClr val="tx1"/>
                </a:solidFill>
              </a:rPr>
            </a:br>
            <a:r>
              <a:rPr lang="it-IT" sz="2800" dirty="0" smtClean="0">
                <a:solidFill>
                  <a:schemeClr val="tx1"/>
                </a:solidFill>
              </a:rPr>
              <a:t>Revisione di Progettazione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51520" y="4268688"/>
            <a:ext cx="4302224" cy="1752600"/>
          </a:xfrm>
        </p:spPr>
        <p:txBody>
          <a:bodyPr>
            <a:normAutofit fontScale="85000" lnSpcReduction="20000"/>
          </a:bodyPr>
          <a:lstStyle/>
          <a:p>
            <a:r>
              <a:rPr lang="it-IT" sz="2800" dirty="0" smtClean="0"/>
              <a:t>Team </a:t>
            </a:r>
            <a:r>
              <a:rPr lang="it-IT" sz="2800" dirty="0" err="1" smtClean="0"/>
              <a:t>Committed</a:t>
            </a:r>
            <a:endParaRPr lang="it-IT" sz="2800" dirty="0" smtClean="0"/>
          </a:p>
          <a:p>
            <a:r>
              <a:rPr lang="it-IT" sz="2800" dirty="0" smtClean="0"/>
              <a:t>Università degli Studi di Padova – Ingegneria del software</a:t>
            </a:r>
          </a:p>
          <a:p>
            <a:r>
              <a:rPr lang="it-IT" sz="2800" dirty="0" smtClean="0"/>
              <a:t>A.A. 2011/2012 – </a:t>
            </a:r>
            <a:r>
              <a:rPr lang="it-IT" sz="2800" dirty="0" err="1" smtClean="0"/>
              <a:t>2012</a:t>
            </a:r>
            <a:r>
              <a:rPr lang="it-IT" sz="2800" dirty="0" smtClean="0"/>
              <a:t>/06/21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564904"/>
            <a:ext cx="2227025" cy="32849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72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endParaRPr lang="it-IT" dirty="0" smtClean="0"/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Architettura generale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Test 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Problemi riscontrati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Consuntivo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Prototipo Web</a:t>
            </a:r>
          </a:p>
          <a:p>
            <a:pPr marL="525780" indent="-457200">
              <a:buFont typeface="+mj-lt"/>
              <a:buAutoNum type="arabicPeriod"/>
            </a:pPr>
            <a:r>
              <a:rPr lang="it-IT" dirty="0" smtClean="0"/>
              <a:t>Prototipo Mobile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2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="" xmlns:p14="http://schemas.microsoft.com/office/powerpoint/2010/main" val="4768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it-IT" smtClean="0"/>
              <a:t>3. </a:t>
            </a:r>
            <a:r>
              <a:rPr lang="it-IT" dirty="0" smtClean="0"/>
              <a:t>Problemi riscontrati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Progetto Gamification - Team Committed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3</a:t>
            </a:fld>
            <a:r>
              <a:rPr lang="it-IT" dirty="0" smtClean="0"/>
              <a:t> di 24</a:t>
            </a:r>
          </a:p>
        </p:txBody>
      </p:sp>
    </p:spTree>
    <p:extLst>
      <p:ext uri="{BB962C8B-B14F-4D97-AF65-F5344CB8AC3E}">
        <p14:creationId xmlns="" xmlns:p14="http://schemas.microsoft.com/office/powerpoint/2010/main" val="3182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30" y="1268760"/>
            <a:ext cx="3765586" cy="4581128"/>
          </a:xfrm>
          <a:prstGeom prst="rect">
            <a:avLst/>
          </a:prstGeom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 smtClean="0"/>
              <a:t>Progetto </a:t>
            </a:r>
            <a:r>
              <a:rPr lang="it-IT" dirty="0" err="1" smtClean="0"/>
              <a:t>Gamification</a:t>
            </a:r>
            <a:r>
              <a:rPr lang="it-IT" dirty="0" smtClean="0"/>
              <a:t> - Team </a:t>
            </a:r>
            <a:r>
              <a:rPr lang="it-IT" dirty="0" err="1" smtClean="0"/>
              <a:t>Committed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C607-BD11-4D4E-AC5F-155C854A0B9D}" type="slidenum">
              <a:rPr lang="it-IT" smtClean="0"/>
              <a:pPr/>
              <a:t>4</a:t>
            </a:fld>
            <a:r>
              <a:rPr lang="it-IT" dirty="0" smtClean="0"/>
              <a:t> di 24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187624" y="2420888"/>
            <a:ext cx="6912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Concomitanza stretta di esami e impegni</a:t>
            </a:r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JSP, SQL</a:t>
            </a:r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Log &amp; Porte </a:t>
            </a:r>
            <a:r>
              <a:rPr lang="it-IT" dirty="0" err="1" smtClean="0"/>
              <a:t>email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endParaRPr lang="it-IT" dirty="0" smtClean="0"/>
          </a:p>
          <a:p>
            <a:pPr>
              <a:buFont typeface="Arial" pitchFamily="34" charset="0"/>
              <a:buChar char="•"/>
            </a:pPr>
            <a:endParaRPr lang="it-IT" dirty="0" smtClean="0"/>
          </a:p>
        </p:txBody>
      </p:sp>
    </p:spTree>
    <p:extLst>
      <p:ext uri="{BB962C8B-B14F-4D97-AF65-F5344CB8AC3E}">
        <p14:creationId xmlns="" xmlns:p14="http://schemas.microsoft.com/office/powerpoint/2010/main" val="8293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ACK20THOMAS20J2E20STORN@9SHLINNFUVWZY5H8" val="44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608</TotalTime>
  <Words>74</Words>
  <Application>Microsoft Office PowerPoint</Application>
  <PresentationFormat>Presentazione su schermo (4:3)</PresentationFormat>
  <Paragraphs>25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Austin</vt:lpstr>
      <vt:lpstr>Progetto SafetyGame Revisione di Progettazione</vt:lpstr>
      <vt:lpstr>Indice</vt:lpstr>
      <vt:lpstr>3. Problemi riscontrati</vt:lpstr>
      <vt:lpstr>Diapositiva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SafetyGame Revisione dei Requisiti</dc:title>
  <dc:creator>Giorgio Maggiolo</dc:creator>
  <cp:lastModifiedBy>Eden</cp:lastModifiedBy>
  <cp:revision>65</cp:revision>
  <dcterms:created xsi:type="dcterms:W3CDTF">2012-01-05T10:45:21Z</dcterms:created>
  <dcterms:modified xsi:type="dcterms:W3CDTF">2012-06-18T19:47:25Z</dcterms:modified>
</cp:coreProperties>
</file>