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sldIdLst>
    <p:sldId id="256" r:id="rId2"/>
    <p:sldId id="289" r:id="rId3"/>
    <p:sldId id="291" r:id="rId4"/>
    <p:sldId id="292" r:id="rId5"/>
    <p:sldId id="296" r:id="rId6"/>
    <p:sldId id="294" r:id="rId7"/>
    <p:sldId id="295" r:id="rId8"/>
    <p:sldId id="267" r:id="rId9"/>
    <p:sldId id="258" r:id="rId10"/>
    <p:sldId id="270" r:id="rId11"/>
    <p:sldId id="275" r:id="rId12"/>
    <p:sldId id="269" r:id="rId13"/>
    <p:sldId id="274" r:id="rId14"/>
    <p:sldId id="283" r:id="rId15"/>
    <p:sldId id="284" r:id="rId16"/>
    <p:sldId id="272" r:id="rId17"/>
    <p:sldId id="276" r:id="rId18"/>
    <p:sldId id="277" r:id="rId19"/>
    <p:sldId id="280" r:id="rId20"/>
    <p:sldId id="282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custDataLst>
    <p:tags r:id="rId27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6F4A72FC-0B7C-4C83-9D15-857EBA731DD5}">
          <p14:sldIdLst>
            <p14:sldId id="291"/>
            <p14:sldId id="292"/>
            <p14:sldId id="296"/>
          </p14:sldIdLst>
        </p14:section>
        <p14:section name="Front-end Desktop" id="{0361C737-8258-45B7-B1BE-870846A54225}">
          <p14:sldIdLst>
            <p14:sldId id="294"/>
            <p14:sldId id="295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7"/>
            <p14:sldId id="280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689" autoAdjust="0"/>
  </p:normalViewPr>
  <p:slideViewPr>
    <p:cSldViewPr>
      <p:cViewPr>
        <p:scale>
          <a:sx n="75" d="100"/>
          <a:sy n="75" d="100"/>
        </p:scale>
        <p:origin x="-1302" y="9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'2_PA'!$P$25:$P$29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30</c:v>
                </c:pt>
                <c:pt idx="3">
                  <c:v>31</c:v>
                </c:pt>
                <c:pt idx="4">
                  <c:v>96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'2_PA'!$P$2:$P$6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31</c:v>
                </c:pt>
                <c:pt idx="4">
                  <c:v>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3741312"/>
        <c:axId val="103742848"/>
        <c:axId val="0"/>
      </c:bar3DChart>
      <c:catAx>
        <c:axId val="103741312"/>
        <c:scaling>
          <c:orientation val="minMax"/>
        </c:scaling>
        <c:delete val="0"/>
        <c:axPos val="l"/>
        <c:majorTickMark val="out"/>
        <c:minorTickMark val="none"/>
        <c:tickLblPos val="nextTo"/>
        <c:crossAx val="103742848"/>
        <c:crosses val="autoZero"/>
        <c:auto val="1"/>
        <c:lblAlgn val="ctr"/>
        <c:lblOffset val="100"/>
        <c:noMultiLvlLbl val="0"/>
      </c:catAx>
      <c:valAx>
        <c:axId val="1037428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3741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layout>
                <c:manualLayout>
                  <c:x val="4.1615226273235557E-2"/>
                  <c:y val="-9.122549601768385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'2_PA'!$Q$30</c:f>
              <c:numCache>
                <c:formatCode>"€"\ #,##0.00</c:formatCode>
                <c:ptCount val="1"/>
                <c:pt idx="0">
                  <c:v>4217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dLbl>
              <c:idx val="0"/>
              <c:layout>
                <c:manualLayout>
                  <c:x val="4.1615226273235557E-2"/>
                  <c:y val="6.08169973451225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'2_PA'!$Q$7</c:f>
              <c:numCache>
                <c:formatCode>"€"\ #,##0.00</c:formatCode>
                <c:ptCount val="1"/>
                <c:pt idx="0">
                  <c:v>4187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1440512"/>
        <c:axId val="121446400"/>
        <c:axId val="0"/>
      </c:bar3DChart>
      <c:catAx>
        <c:axId val="121440512"/>
        <c:scaling>
          <c:orientation val="minMax"/>
        </c:scaling>
        <c:delete val="0"/>
        <c:axPos val="l"/>
        <c:majorTickMark val="out"/>
        <c:minorTickMark val="none"/>
        <c:tickLblPos val="nextTo"/>
        <c:crossAx val="121446400"/>
        <c:crosses val="autoZero"/>
        <c:auto val="1"/>
        <c:lblAlgn val="ctr"/>
        <c:lblOffset val="100"/>
        <c:noMultiLvlLbl val="0"/>
      </c:catAx>
      <c:valAx>
        <c:axId val="121446400"/>
        <c:scaling>
          <c:orientation val="minMax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121440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06/02/2012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5</a:t>
            </a:r>
            <a:r>
              <a:rPr lang="it-IT" dirty="0" smtClean="0"/>
              <a:t>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attivita_gener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398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204864"/>
            <a:ext cx="3774492" cy="2376264"/>
          </a:xfrm>
          <a:prstGeom prst="rect">
            <a:avLst/>
          </a:prstGeom>
        </p:spPr>
      </p:pic>
      <p:pic>
        <p:nvPicPr>
          <p:cNvPr id="5" name="Immagine 4" descr="Gui-Desk-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7947" y="2204864"/>
            <a:ext cx="377449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3072" y="676123"/>
            <a:ext cx="1920213" cy="2880320"/>
          </a:xfrm>
          <a:prstGeom prst="rect">
            <a:avLst/>
          </a:prstGeom>
        </p:spPr>
      </p:pic>
      <p:pic>
        <p:nvPicPr>
          <p:cNvPr id="11" name="Immagine 10" descr="Gui-Mob-Rispos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3266" y="3595546"/>
            <a:ext cx="1911147" cy="2857790"/>
          </a:xfrm>
          <a:prstGeom prst="rect">
            <a:avLst/>
          </a:prstGeom>
        </p:spPr>
      </p:pic>
      <p:pic>
        <p:nvPicPr>
          <p:cNvPr id="13" name="Immagine 12" descr="Gui-Mob-Datiuten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3072" y="3569398"/>
            <a:ext cx="1928634" cy="2883938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3265" y="750711"/>
            <a:ext cx="1911147" cy="28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7" y="1124744"/>
            <a:ext cx="786944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</a:t>
            </a:r>
            <a:r>
              <a:rPr lang="it-IT" dirty="0" smtClean="0"/>
              <a:t>Desktop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Web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Mobile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Back-end</a:t>
            </a: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Diagramma </a:t>
            </a:r>
            <a:r>
              <a:rPr lang="it-IT" dirty="0" smtClean="0"/>
              <a:t>delle Attività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Prototipi di interfaccia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6" y="1160264"/>
            <a:ext cx="7869445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8. 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1165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/>
              <a:pPr/>
              <a:t>22</a:t>
            </a:fld>
            <a:r>
              <a:rPr lang="it-IT" dirty="0"/>
              <a:t> di </a:t>
            </a:r>
            <a:r>
              <a:rPr lang="it-IT" dirty="0" smtClean="0"/>
              <a:t>24</a:t>
            </a:r>
            <a:endParaRPr lang="it-IT" dirty="0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5365"/>
              </p:ext>
            </p:extLst>
          </p:nvPr>
        </p:nvGraphicFramePr>
        <p:xfrm>
          <a:off x="1043608" y="1196752"/>
          <a:ext cx="712879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92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graphicFrame>
        <p:nvGraphicFramePr>
          <p:cNvPr id="7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740758"/>
              </p:ext>
            </p:extLst>
          </p:nvPr>
        </p:nvGraphicFramePr>
        <p:xfrm>
          <a:off x="1429067" y="1673424"/>
          <a:ext cx="640871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r>
              <a:rPr lang="it-IT" dirty="0"/>
              <a:t> </a:t>
            </a:r>
            <a:r>
              <a:rPr lang="it-IT" dirty="0" smtClean="0"/>
              <a:t>di 24</a:t>
            </a:r>
            <a:endParaRPr lang="it-IT" dirty="0"/>
          </a:p>
        </p:txBody>
      </p:sp>
      <p:pic>
        <p:nvPicPr>
          <p:cNvPr id="1027" name="Picture 3" descr="C:\Users\Jack Thomas J. Storn\Università\Team-Committed---Documenti\RP\Esterni\Presentazione\img\ruolo-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7" y="2521606"/>
            <a:ext cx="7659191" cy="20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1</a:t>
            </a:r>
            <a:r>
              <a:rPr lang="it-IT" dirty="0" smtClean="0"/>
              <a:t>. Architettura generale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318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3" name="Picture 2" descr="architettura genera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52736"/>
            <a:ext cx="486185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Tecnologie utilizzate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Java</a:t>
            </a:r>
          </a:p>
          <a:p>
            <a:r>
              <a:rPr lang="it-IT" dirty="0" smtClean="0"/>
              <a:t>XHTML</a:t>
            </a:r>
          </a:p>
          <a:p>
            <a:r>
              <a:rPr lang="it-IT" dirty="0" smtClean="0"/>
              <a:t>JSP</a:t>
            </a:r>
          </a:p>
          <a:p>
            <a:r>
              <a:rPr lang="it-IT" dirty="0" err="1" smtClean="0"/>
              <a:t>MySql</a:t>
            </a:r>
            <a:endParaRPr lang="it-IT" dirty="0" smtClean="0"/>
          </a:p>
          <a:p>
            <a:r>
              <a:rPr lang="it-IT" dirty="0" err="1" smtClean="0"/>
              <a:t>Android</a:t>
            </a:r>
            <a:r>
              <a:rPr lang="it-IT" dirty="0" smtClean="0"/>
              <a:t> SDK</a:t>
            </a:r>
          </a:p>
          <a:p>
            <a:r>
              <a:rPr lang="it-IT" dirty="0" err="1" smtClean="0"/>
              <a:t>Tomcat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35546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</a:t>
            </a:r>
            <a:r>
              <a:rPr lang="it-IT" dirty="0" smtClean="0"/>
              <a:t>Front-End Desktop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9948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7" name="Picture 6" descr="frontEnd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692696"/>
            <a:ext cx="4392488" cy="54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24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568</TotalTime>
  <Words>265</Words>
  <Application>Microsoft Office PowerPoint</Application>
  <PresentationFormat>Presentazione su schermo (4:3)</PresentationFormat>
  <Paragraphs>77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Austin</vt:lpstr>
      <vt:lpstr>Progetto SafetyGame Revisione di Progettazione</vt:lpstr>
      <vt:lpstr>Indice</vt:lpstr>
      <vt:lpstr>1. Architettura generale</vt:lpstr>
      <vt:lpstr>Presentazione standard di PowerPoint</vt:lpstr>
      <vt:lpstr>Tecnologie utilizzate</vt:lpstr>
      <vt:lpstr>2. Front-End Desktop</vt:lpstr>
      <vt:lpstr>Presentazione standard di PowerPoint</vt:lpstr>
      <vt:lpstr>3. Front-End web</vt:lpstr>
      <vt:lpstr>Presentazione standard di PowerPoint</vt:lpstr>
      <vt:lpstr>4. Front-End Mobile</vt:lpstr>
      <vt:lpstr>Presentazione standard di PowerPoint</vt:lpstr>
      <vt:lpstr>5. Back-End</vt:lpstr>
      <vt:lpstr>Presentazione standard di PowerPoint</vt:lpstr>
      <vt:lpstr>6. Diagrammi delle Attività</vt:lpstr>
      <vt:lpstr>Presentazione standard di PowerPoint</vt:lpstr>
      <vt:lpstr>7. Prototipi di Interfaccia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8. Consuntivo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Jack Thomas J. Storn</cp:lastModifiedBy>
  <cp:revision>57</cp:revision>
  <dcterms:created xsi:type="dcterms:W3CDTF">2012-01-05T10:45:21Z</dcterms:created>
  <dcterms:modified xsi:type="dcterms:W3CDTF">2012-02-06T11:05:34Z</dcterms:modified>
</cp:coreProperties>
</file>