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80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15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8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30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36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5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2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8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52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51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44F9-0B3B-48F6-BF0A-FFEFD899F313}" type="datetimeFigureOut">
              <a:rPr lang="it-IT" smtClean="0"/>
              <a:pPr/>
              <a:t>09/01/2012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7488-69CE-4AA0-B688-9768DA3FC35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8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8032" y="2463031"/>
            <a:ext cx="7772400" cy="1470025"/>
          </a:xfrm>
        </p:spPr>
        <p:txBody>
          <a:bodyPr/>
          <a:lstStyle/>
          <a:p>
            <a:r>
              <a:rPr lang="it-IT" dirty="0"/>
              <a:t>3</a:t>
            </a:r>
            <a:r>
              <a:rPr lang="it-IT" dirty="0" smtClean="0"/>
              <a:t>. </a:t>
            </a:r>
            <a:r>
              <a:rPr lang="it-IT" dirty="0" smtClean="0"/>
              <a:t>Studio di Fattibilità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37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3</a:t>
            </a:r>
            <a:r>
              <a:rPr lang="it-IT" dirty="0" smtClean="0"/>
              <a:t>. </a:t>
            </a:r>
            <a:r>
              <a:rPr lang="it-IT" dirty="0" smtClean="0"/>
              <a:t>Studio di Fattibilità</a:t>
            </a:r>
            <a:br>
              <a:rPr lang="it-IT" dirty="0" smtClean="0"/>
            </a:br>
            <a:r>
              <a:rPr lang="it-IT" sz="2800" dirty="0" smtClean="0"/>
              <a:t>Dominio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600201"/>
            <a:ext cx="8712968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Dominio Tecnologico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5857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Linguaggi multipiattaforma: Java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Sviluppo applicazioni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: </a:t>
            </a:r>
            <a:r>
              <a:rPr lang="it-IT" sz="2400" dirty="0" err="1" smtClean="0"/>
              <a:t>Android</a:t>
            </a:r>
            <a:r>
              <a:rPr lang="it-IT" sz="2400" dirty="0" smtClean="0"/>
              <a:t> SDK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Programmazione Web: JSP, HTML5, CSS2.1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242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3</a:t>
            </a:r>
            <a:r>
              <a:rPr lang="it-IT" dirty="0" smtClean="0"/>
              <a:t>. </a:t>
            </a:r>
            <a:r>
              <a:rPr lang="it-IT" dirty="0" smtClean="0"/>
              <a:t>Studio di Fattibilità</a:t>
            </a:r>
            <a:br>
              <a:rPr lang="it-IT" dirty="0" smtClean="0"/>
            </a:br>
            <a:r>
              <a:rPr lang="it-IT" sz="2800" dirty="0" smtClean="0"/>
              <a:t>Dominio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600201"/>
            <a:ext cx="8712968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Dominio Applicativo</a:t>
            </a:r>
          </a:p>
          <a:p>
            <a:pPr marL="0" indent="0">
              <a:buNone/>
            </a:pPr>
            <a:endParaRPr lang="it-IT" sz="24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62147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err="1" smtClean="0"/>
              <a:t>Gamification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Esperienza personale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Testi di riferimento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Gamification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by</a:t>
            </a:r>
            <a:r>
              <a:rPr lang="it-IT" sz="2400" dirty="0" smtClean="0"/>
              <a:t> Design, ed </a:t>
            </a:r>
            <a:r>
              <a:rPr lang="it-IT" sz="2400" dirty="0" err="1" smtClean="0"/>
              <a:t>O’REILLEY</a:t>
            </a:r>
            <a:endParaRPr lang="it-IT" sz="24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400" dirty="0" err="1" smtClean="0"/>
              <a:t>Game-Based</a:t>
            </a:r>
            <a:r>
              <a:rPr lang="it-IT" sz="2400" dirty="0" smtClean="0"/>
              <a:t> Marketing, ed </a:t>
            </a:r>
            <a:r>
              <a:rPr lang="it-IT" sz="2400" dirty="0" err="1" smtClean="0"/>
              <a:t>Wiley</a:t>
            </a:r>
            <a:r>
              <a:rPr lang="it-IT" sz="2400" dirty="0" smtClean="0"/>
              <a:t> &amp; </a:t>
            </a:r>
            <a:r>
              <a:rPr lang="it-IT" sz="2400" dirty="0" err="1" smtClean="0"/>
              <a:t>Sons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33242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3</a:t>
            </a:r>
            <a:r>
              <a:rPr lang="it-IT" dirty="0" smtClean="0"/>
              <a:t>. </a:t>
            </a:r>
            <a:r>
              <a:rPr lang="it-IT" dirty="0" smtClean="0"/>
              <a:t>Studio di Fattibilità</a:t>
            </a:r>
            <a:br>
              <a:rPr lang="it-IT" dirty="0" smtClean="0"/>
            </a:br>
            <a:r>
              <a:rPr lang="it-IT" sz="2800" dirty="0" smtClean="0"/>
              <a:t>Scelta del capitolato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600201"/>
            <a:ext cx="8712968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Aspetti positivi</a:t>
            </a:r>
          </a:p>
          <a:p>
            <a:pPr marL="0" indent="0">
              <a:buNone/>
            </a:pPr>
            <a:endParaRPr lang="it-IT" sz="24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1805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Scopo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Mercato</a:t>
            </a:r>
            <a:endParaRPr lang="it-IT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Tecnologie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Interesse</a:t>
            </a:r>
          </a:p>
        </p:txBody>
      </p:sp>
    </p:spTree>
    <p:extLst>
      <p:ext uri="{BB962C8B-B14F-4D97-AF65-F5344CB8AC3E}">
        <p14:creationId xmlns:p14="http://schemas.microsoft.com/office/powerpoint/2010/main" val="33242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3</a:t>
            </a:r>
            <a:r>
              <a:rPr lang="it-IT" dirty="0" smtClean="0"/>
              <a:t>. </a:t>
            </a:r>
            <a:r>
              <a:rPr lang="it-IT" dirty="0" smtClean="0"/>
              <a:t>Studio di Fattibilità</a:t>
            </a:r>
            <a:br>
              <a:rPr lang="it-IT" dirty="0" smtClean="0"/>
            </a:br>
            <a:r>
              <a:rPr lang="it-IT" sz="2800" dirty="0" smtClean="0"/>
              <a:t>Scelta del capitolato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600201"/>
            <a:ext cx="8712968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Aspetti negativi</a:t>
            </a:r>
          </a:p>
          <a:p>
            <a:pPr marL="0" indent="0">
              <a:buNone/>
            </a:pPr>
            <a:endParaRPr lang="it-IT" sz="24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467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Database di dimensioni ingenti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Interfaccia intuitiva e accattivante</a:t>
            </a:r>
          </a:p>
        </p:txBody>
      </p:sp>
    </p:spTree>
    <p:extLst>
      <p:ext uri="{BB962C8B-B14F-4D97-AF65-F5344CB8AC3E}">
        <p14:creationId xmlns:p14="http://schemas.microsoft.com/office/powerpoint/2010/main" val="33242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3</a:t>
            </a:r>
            <a:r>
              <a:rPr lang="it-IT" dirty="0" smtClean="0"/>
              <a:t>. </a:t>
            </a:r>
            <a:r>
              <a:rPr lang="it-IT" dirty="0" smtClean="0"/>
              <a:t>Studio di Fattibilità</a:t>
            </a:r>
            <a:br>
              <a:rPr lang="it-IT" dirty="0" smtClean="0"/>
            </a:br>
            <a:r>
              <a:rPr lang="it-IT" sz="2800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600201"/>
            <a:ext cx="8712968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Fattibilità</a:t>
            </a:r>
          </a:p>
          <a:p>
            <a:pPr marL="0" indent="0">
              <a:buNone/>
            </a:pPr>
            <a:endParaRPr lang="it-IT" sz="2400" dirty="0" smtClean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251520" y="2348880"/>
            <a:ext cx="871296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Ogni membro del gruppo possiede sufficienti conoscenze per comprendere appieno l’intero progetto e i problemi che comporterà la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sua realizzazione.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2400" baseline="0" dirty="0" smtClean="0"/>
              <a:t>Inoltre, ognuno dei</a:t>
            </a:r>
            <a:r>
              <a:rPr lang="it-IT" sz="2400" dirty="0" smtClean="0"/>
              <a:t> membri del gruppo possiede le conoscenze necessarie all’apprendimento di nuovi linguaggi di programmazione e nuovi strumenti.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2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3</a:t>
            </a:r>
            <a:r>
              <a:rPr lang="it-IT" dirty="0" smtClean="0"/>
              <a:t>. </a:t>
            </a:r>
            <a:r>
              <a:rPr lang="it-IT" dirty="0" smtClean="0"/>
              <a:t>Studio di Fattibilità</a:t>
            </a:r>
            <a:br>
              <a:rPr lang="it-IT" dirty="0" smtClean="0"/>
            </a:br>
            <a:r>
              <a:rPr lang="it-IT" sz="2800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600201"/>
            <a:ext cx="8712968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Rischi</a:t>
            </a:r>
          </a:p>
          <a:p>
            <a:pPr marL="0" indent="0">
              <a:buNone/>
            </a:pPr>
            <a:endParaRPr lang="it-IT" sz="2400" dirty="0" smtClean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251520" y="2348880"/>
            <a:ext cx="871296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la complessità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progetto, e nonostante la capacità del gruppo di apprendere nuovi linguaggi e strumenti, c’è il rischio concreto che </a:t>
            </a:r>
            <a:r>
              <a:rPr kumimoji="0" lang="it-IT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questo rallenti il lavoro.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2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166</Words>
  <Application>Microsoft Office PowerPoint</Application>
  <PresentationFormat>Presentazione su schermo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3. Studio di Fattibilità</vt:lpstr>
      <vt:lpstr>3. Studio di Fattibilità Dominio</vt:lpstr>
      <vt:lpstr>3. Studio di Fattibilità Dominio</vt:lpstr>
      <vt:lpstr>3. Studio di Fattibilità Scelta del capitolato</vt:lpstr>
      <vt:lpstr>3. Studio di Fattibilità Scelta del capitolato</vt:lpstr>
      <vt:lpstr>3. Studio di Fattibilità Conclusioni</vt:lpstr>
      <vt:lpstr>3. Studio di Fattibilità Conclusioni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Piano di Progetto</dc:title>
  <dc:creator>Giorgio Maggiolo</dc:creator>
  <cp:lastModifiedBy>Giorgio Maggiolo</cp:lastModifiedBy>
  <cp:revision>15</cp:revision>
  <dcterms:created xsi:type="dcterms:W3CDTF">2012-01-06T16:17:11Z</dcterms:created>
  <dcterms:modified xsi:type="dcterms:W3CDTF">2012-01-09T09:06:01Z</dcterms:modified>
</cp:coreProperties>
</file>