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1" autoAdjust="0"/>
    <p:restoredTop sz="94622" autoAdjust="0"/>
  </p:normalViewPr>
  <p:slideViewPr>
    <p:cSldViewPr>
      <p:cViewPr varScale="1">
        <p:scale>
          <a:sx n="63" d="100"/>
          <a:sy n="63" d="100"/>
        </p:scale>
        <p:origin x="-120" y="-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06/01/2012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06/01/2012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06/01/2012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06/01/2012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06/01/2012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06/01/2012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06/01/2012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/>
          <a:lstStyle/>
          <a:p>
            <a:r>
              <a:rPr lang="it-IT" dirty="0" smtClean="0">
                <a:solidFill>
                  <a:srgbClr val="92D050"/>
                </a:solidFill>
              </a:rPr>
              <a:t>5. Piano di Qualifica</a:t>
            </a:r>
            <a:endParaRPr lang="it-IT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67544" y="1412776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Team </a:t>
            </a:r>
            <a:r>
              <a:rPr lang="it-IT" dirty="0" err="1" smtClean="0"/>
              <a:t>Committed</a:t>
            </a:r>
            <a:r>
              <a:rPr lang="it-IT" dirty="0" smtClean="0"/>
              <a:t> si impegna a Verificare e Validare il prodotto  elaborato in seguito ai requisiti individuati nel Capitolato d’Appalto e dagli incontri con il Proponendone.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39552" y="3212976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Ogni fase del ciclo di vita del software verrà accompagnata da vari strumenti di supporto, adatti, per il processo di verifica.</a:t>
            </a:r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7544" y="1484784"/>
            <a:ext cx="8172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it-IT" dirty="0" smtClean="0"/>
              <a:t>Redazione di documenti: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 err="1" smtClean="0"/>
              <a:t>Aspell</a:t>
            </a:r>
            <a:endParaRPr lang="it-IT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it-IT" dirty="0" smtClean="0"/>
              <a:t>Codifica: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 err="1" smtClean="0"/>
              <a:t>Eclipse</a:t>
            </a:r>
            <a:endParaRPr lang="it-IT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it-IT" dirty="0" smtClean="0"/>
              <a:t>Verifica: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it-IT" dirty="0" smtClean="0"/>
              <a:t>Analisi Statica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 smtClean="0"/>
              <a:t>FindBugs</a:t>
            </a:r>
            <a:r>
              <a:rPr lang="it-IT" dirty="0" smtClean="0"/>
              <a:t> </a:t>
            </a:r>
            <a:endParaRPr lang="it-IT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 smtClean="0"/>
              <a:t>Android</a:t>
            </a:r>
            <a:r>
              <a:rPr lang="it-IT" dirty="0" smtClean="0"/>
              <a:t> </a:t>
            </a:r>
            <a:r>
              <a:rPr lang="it-IT" dirty="0" err="1" smtClean="0"/>
              <a:t>Lint</a:t>
            </a:r>
            <a:endParaRPr lang="it-IT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 smtClean="0"/>
              <a:t>Metrics</a:t>
            </a:r>
            <a:endParaRPr lang="it-IT" dirty="0" smtClean="0"/>
          </a:p>
          <a:p>
            <a:pPr marL="800100" lvl="1" indent="-342900">
              <a:buFont typeface="Wingdings" pitchFamily="2" charset="2"/>
              <a:buChar char="Ø"/>
            </a:pPr>
            <a:r>
              <a:rPr lang="it-IT" dirty="0" smtClean="0"/>
              <a:t>Analisi Dinamica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 smtClean="0"/>
              <a:t>EclEmma</a:t>
            </a:r>
            <a:endParaRPr lang="it-IT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 smtClean="0"/>
              <a:t>Junit</a:t>
            </a:r>
            <a:r>
              <a:rPr lang="it-IT" dirty="0" smtClean="0"/>
              <a:t>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 smtClean="0"/>
              <a:t>Selenium</a:t>
            </a:r>
            <a:r>
              <a:rPr lang="it-IT" dirty="0" smtClean="0"/>
              <a:t> IDE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smtClean="0"/>
              <a:t>Apache </a:t>
            </a:r>
            <a:r>
              <a:rPr lang="it-IT" dirty="0" err="1" smtClean="0"/>
              <a:t>Brench</a:t>
            </a:r>
            <a:endParaRPr lang="it-IT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it-IT" dirty="0" err="1" smtClean="0"/>
              <a:t>Speed</a:t>
            </a:r>
            <a:r>
              <a:rPr lang="it-IT" dirty="0" smtClean="0"/>
              <a:t> </a:t>
            </a:r>
            <a:r>
              <a:rPr lang="it-IT" dirty="0" err="1" smtClean="0"/>
              <a:t>Tracer</a:t>
            </a:r>
            <a:endParaRPr lang="it-IT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it-IT" dirty="0" smtClean="0"/>
              <a:t>Validazione: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 smtClean="0"/>
              <a:t>Markup </a:t>
            </a:r>
            <a:r>
              <a:rPr lang="it-IT" dirty="0" err="1" smtClean="0"/>
              <a:t>Validation</a:t>
            </a:r>
            <a:r>
              <a:rPr lang="it-IT" dirty="0" smtClean="0"/>
              <a:t> Service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it-IT" dirty="0" smtClean="0"/>
              <a:t>CSS </a:t>
            </a:r>
            <a:r>
              <a:rPr lang="it-IT" dirty="0" err="1" smtClean="0"/>
              <a:t>validation</a:t>
            </a:r>
            <a:r>
              <a:rPr lang="it-IT" dirty="0" smtClean="0"/>
              <a:t> service</a:t>
            </a:r>
            <a:endParaRPr lang="it-IT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395536" y="76470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smtClean="0">
                <a:solidFill>
                  <a:srgbClr val="92D050"/>
                </a:solidFill>
              </a:rPr>
              <a:t>Strumenti:</a:t>
            </a:r>
            <a:endParaRPr lang="it-IT" sz="36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23528" y="1844824"/>
            <a:ext cx="81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it-IT" dirty="0" smtClean="0"/>
              <a:t>Complessità </a:t>
            </a:r>
            <a:r>
              <a:rPr lang="it-IT" dirty="0" err="1" smtClean="0"/>
              <a:t>ciclomatica</a:t>
            </a:r>
            <a:endParaRPr lang="it-IT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it-IT" dirty="0" smtClean="0"/>
              <a:t>Numero di classi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it-IT" dirty="0" smtClean="0"/>
              <a:t>Coesione tra le classi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it-IT" dirty="0" smtClean="0"/>
              <a:t>Peso delle classi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it-IT" dirty="0" smtClean="0"/>
              <a:t>Complessità di flusso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it-IT" dirty="0" smtClean="0"/>
              <a:t>Misure di coesione funzionale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it-IT" dirty="0" smtClean="0"/>
              <a:t>Livello di copertura di istruzioni, rami e percorsi base</a:t>
            </a:r>
          </a:p>
          <a:p>
            <a:pPr marL="342900" indent="-342900">
              <a:buFont typeface="Wingdings" pitchFamily="2" charset="2"/>
              <a:buChar char="§"/>
            </a:pPr>
            <a:endParaRPr lang="it-IT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395536" y="112474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smtClean="0">
                <a:solidFill>
                  <a:srgbClr val="92D050"/>
                </a:solidFill>
              </a:rPr>
              <a:t>Metriche:</a:t>
            </a:r>
            <a:endParaRPr lang="it-IT" sz="36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123</Words>
  <Application>Microsoft Office PowerPoint</Application>
  <PresentationFormat>Presentazione su schermo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5. Piano di Qualifica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Piano di Qualifica</dc:title>
  <dc:creator>Eden</dc:creator>
  <cp:lastModifiedBy>Eden</cp:lastModifiedBy>
  <cp:revision>4</cp:revision>
  <dcterms:created xsi:type="dcterms:W3CDTF">2012-01-06T19:52:11Z</dcterms:created>
  <dcterms:modified xsi:type="dcterms:W3CDTF">2012-01-06T20:29:21Z</dcterms:modified>
</cp:coreProperties>
</file>