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6F8A-932B-1C4D-AE6A-BF689C933F3D}" type="datetimeFigureOut">
              <a:rPr lang="en-US" smtClean="0"/>
              <a:t>05/01/12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AA5-DA92-2244-AADA-A25769D7E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6F8A-932B-1C4D-AE6A-BF689C933F3D}" type="datetimeFigureOut">
              <a:rPr lang="en-US" smtClean="0"/>
              <a:t>05/01/12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AA5-DA92-2244-AADA-A25769D7E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3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6F8A-932B-1C4D-AE6A-BF689C933F3D}" type="datetimeFigureOut">
              <a:rPr lang="en-US" smtClean="0"/>
              <a:t>05/01/12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AA5-DA92-2244-AADA-A25769D7E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6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6F8A-932B-1C4D-AE6A-BF689C933F3D}" type="datetimeFigureOut">
              <a:rPr lang="en-US" smtClean="0"/>
              <a:t>05/01/12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AA5-DA92-2244-AADA-A25769D7E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4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6F8A-932B-1C4D-AE6A-BF689C933F3D}" type="datetimeFigureOut">
              <a:rPr lang="en-US" smtClean="0"/>
              <a:t>05/01/12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AA5-DA92-2244-AADA-A25769D7E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6F8A-932B-1C4D-AE6A-BF689C933F3D}" type="datetimeFigureOut">
              <a:rPr lang="en-US" smtClean="0"/>
              <a:t>05/01/12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AA5-DA92-2244-AADA-A25769D7E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6F8A-932B-1C4D-AE6A-BF689C933F3D}" type="datetimeFigureOut">
              <a:rPr lang="en-US" smtClean="0"/>
              <a:t>05/01/12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AA5-DA92-2244-AADA-A25769D7E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4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6F8A-932B-1C4D-AE6A-BF689C933F3D}" type="datetimeFigureOut">
              <a:rPr lang="en-US" smtClean="0"/>
              <a:t>05/01/12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AA5-DA92-2244-AADA-A25769D7E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4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6F8A-932B-1C4D-AE6A-BF689C933F3D}" type="datetimeFigureOut">
              <a:rPr lang="en-US" smtClean="0"/>
              <a:t>05/01/12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AA5-DA92-2244-AADA-A25769D7E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1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6F8A-932B-1C4D-AE6A-BF689C933F3D}" type="datetimeFigureOut">
              <a:rPr lang="en-US" smtClean="0"/>
              <a:t>05/01/12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AA5-DA92-2244-AADA-A25769D7E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0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6F8A-932B-1C4D-AE6A-BF689C933F3D}" type="datetimeFigureOut">
              <a:rPr lang="en-US" smtClean="0"/>
              <a:t>05/01/12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AA5-DA92-2244-AADA-A25769D7E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7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96F8A-932B-1C4D-AE6A-BF689C933F3D}" type="datetimeFigureOut">
              <a:rPr lang="en-US" smtClean="0"/>
              <a:t>05/01/12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22AA5-DA92-2244-AADA-A25769D7E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9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Analisi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requisiti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7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UC1: </a:t>
            </a:r>
            <a:r>
              <a:rPr lang="en-US" dirty="0" err="1" smtClean="0"/>
              <a:t>Ambito</a:t>
            </a:r>
            <a:r>
              <a:rPr lang="en-US" dirty="0" smtClean="0"/>
              <a:t> </a:t>
            </a:r>
            <a:r>
              <a:rPr lang="en-US" dirty="0" err="1" smtClean="0"/>
              <a:t>utente</a:t>
            </a:r>
            <a:endParaRPr lang="en-US" dirty="0"/>
          </a:p>
        </p:txBody>
      </p:sp>
      <p:pic>
        <p:nvPicPr>
          <p:cNvPr id="4" name="Content Placeholder 3" descr="Ambito Utent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" r="3317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412574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UC2: </a:t>
            </a:r>
            <a:r>
              <a:rPr lang="en-US" dirty="0" err="1" smtClean="0"/>
              <a:t>Ambito</a:t>
            </a:r>
            <a:r>
              <a:rPr lang="en-US" dirty="0" smtClean="0"/>
              <a:t> </a:t>
            </a:r>
            <a:r>
              <a:rPr lang="en-US" dirty="0" err="1" smtClean="0"/>
              <a:t>dipendente</a:t>
            </a:r>
            <a:endParaRPr lang="en-US" dirty="0"/>
          </a:p>
        </p:txBody>
      </p:sp>
      <p:pic>
        <p:nvPicPr>
          <p:cNvPr id="5" name="Content Placeholder 4" descr="Ambito Dipendent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080" r="-49080"/>
          <a:stretch>
            <a:fillRect/>
          </a:stretch>
        </p:blipFill>
        <p:spPr>
          <a:xfrm>
            <a:off x="-190500" y="1206500"/>
            <a:ext cx="8877300" cy="4919663"/>
          </a:xfrm>
        </p:spPr>
      </p:pic>
    </p:spTree>
    <p:extLst>
      <p:ext uri="{BB962C8B-B14F-4D97-AF65-F5344CB8AC3E}">
        <p14:creationId xmlns:p14="http://schemas.microsoft.com/office/powerpoint/2010/main" val="324317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UC3: </a:t>
            </a:r>
            <a:r>
              <a:rPr lang="en-US" dirty="0" err="1" smtClean="0"/>
              <a:t>Ambito</a:t>
            </a:r>
            <a:r>
              <a:rPr lang="en-US" dirty="0" smtClean="0"/>
              <a:t> </a:t>
            </a:r>
            <a:r>
              <a:rPr lang="en-US" dirty="0" err="1" smtClean="0"/>
              <a:t>amministratore</a:t>
            </a:r>
            <a:r>
              <a:rPr lang="en-US" dirty="0" smtClean="0"/>
              <a:t> </a:t>
            </a:r>
            <a:r>
              <a:rPr lang="en-US" dirty="0" err="1" smtClean="0"/>
              <a:t>sicurezza</a:t>
            </a:r>
            <a:endParaRPr lang="en-US" dirty="0"/>
          </a:p>
        </p:txBody>
      </p:sp>
      <p:pic>
        <p:nvPicPr>
          <p:cNvPr id="4" name="Content Placeholder 3" descr="Ambito Amministratore Sicurezz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6" b="44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6483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UC4: </a:t>
            </a:r>
            <a:r>
              <a:rPr lang="en-US" dirty="0" err="1" smtClean="0"/>
              <a:t>Ambito</a:t>
            </a:r>
            <a:r>
              <a:rPr lang="en-US" dirty="0" smtClean="0"/>
              <a:t> </a:t>
            </a:r>
            <a:r>
              <a:rPr lang="en-US" dirty="0" err="1" smtClean="0"/>
              <a:t>amministratore</a:t>
            </a:r>
            <a:r>
              <a:rPr lang="en-US" dirty="0" smtClean="0"/>
              <a:t> </a:t>
            </a:r>
            <a:r>
              <a:rPr lang="en-US" dirty="0" err="1" smtClean="0"/>
              <a:t>azienda</a:t>
            </a:r>
            <a:endParaRPr lang="en-US" dirty="0"/>
          </a:p>
        </p:txBody>
      </p:sp>
      <p:pic>
        <p:nvPicPr>
          <p:cNvPr id="4" name="Content Placeholder 3" descr="Ambito Amministratore Aziend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577" r="-29577"/>
          <a:stretch>
            <a:fillRect/>
          </a:stretch>
        </p:blipFill>
        <p:spPr>
          <a:xfrm>
            <a:off x="-345265" y="1158876"/>
            <a:ext cx="9032065" cy="4967288"/>
          </a:xfrm>
        </p:spPr>
      </p:pic>
    </p:spTree>
    <p:extLst>
      <p:ext uri="{BB962C8B-B14F-4D97-AF65-F5344CB8AC3E}">
        <p14:creationId xmlns:p14="http://schemas.microsoft.com/office/powerpoint/2010/main" val="264626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UC5: </a:t>
            </a:r>
            <a:r>
              <a:rPr lang="en-US" dirty="0" err="1" smtClean="0"/>
              <a:t>Ambito</a:t>
            </a:r>
            <a:r>
              <a:rPr lang="en-US" dirty="0" smtClean="0"/>
              <a:t> </a:t>
            </a:r>
            <a:r>
              <a:rPr lang="en-US" dirty="0" err="1" smtClean="0"/>
              <a:t>installazione</a:t>
            </a:r>
            <a:endParaRPr lang="en-US" dirty="0"/>
          </a:p>
        </p:txBody>
      </p:sp>
      <p:pic>
        <p:nvPicPr>
          <p:cNvPr id="4" name="Content Placeholder 3" descr="Ambito Amministratore Installazion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56" r="-56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75753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</Words>
  <Application>Microsoft Macintosh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Analisi dei requisiti</vt:lpstr>
      <vt:lpstr>UC1: Ambito utente</vt:lpstr>
      <vt:lpstr>UC2: Ambito dipendente</vt:lpstr>
      <vt:lpstr>UC3: Ambito amministratore sicurezza</vt:lpstr>
      <vt:lpstr>UC4: Ambito amministratore azienda</vt:lpstr>
      <vt:lpstr>UC5: Ambito installazione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dei requisiti</dc:title>
  <dc:creator>Giacomo Quadrio</dc:creator>
  <cp:lastModifiedBy>Giacomo Quadrio</cp:lastModifiedBy>
  <cp:revision>3</cp:revision>
  <dcterms:created xsi:type="dcterms:W3CDTF">2012-01-05T17:20:14Z</dcterms:created>
  <dcterms:modified xsi:type="dcterms:W3CDTF">2012-01-05T17:27:11Z</dcterms:modified>
</cp:coreProperties>
</file>