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4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3.png" ContentType="image/png"/>
  <Override PartName="/ppt/media/image5.jpeg" ContentType="image/jpeg"/>
  <Override PartName="/ppt/media/image7.png" ContentType="image/png"/>
  <Override PartName="/ppt/media/image2.jpeg" ContentType="image/jpeg"/>
  <Override PartName="/ppt/media/image12.png" ContentType="image/png"/>
  <Override PartName="/ppt/media/image6.jpeg" ContentType="image/jpeg"/>
  <Override PartName="/ppt/media/image10.jpeg" ContentType="image/jpeg"/>
  <Override PartName="/ppt/media/image11.png" ContentType="image/png"/>
  <Override PartName="/ppt/media/image3.jpeg" ContentType="image/jpe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Click to edit the notes format</a:t>
            </a:r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&lt;header&gt;</a:t>
            </a:r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it-IT"/>
              <a:t>&lt;date/time&gt;</a:t>
            </a:r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it-IT"/>
              <a:t>&lt;footer&gt;</a:t>
            </a:r>
            <a:endParaRPr/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01C1E1-B171-41F1-A1B1-412171D10031}" type="slidenum">
              <a:rPr lang="it-IT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51F141-9131-4191-B1D1-D16191A1A18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>
            <a:off x="822960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>
            <a:off x="914400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>
            <a:off x="891540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>
            <a:off x="34506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41745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418392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34315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91724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>
            <a:off x="493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>
            <a:off x="4788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>
            <a:off x="50724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>
            <a:off x="12312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>
            <a:off x="196452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>
            <a:off x="19836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>
            <a:off x="12502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>
            <a:off x="726048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>
            <a:off x="80035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>
            <a:off x="80035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>
            <a:off x="873684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>
            <a:off x="87372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480" cy="62712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600" cy="231228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CustomShape 74"/>
          <p:cNvSpPr/>
          <p:nvPr/>
        </p:nvSpPr>
        <p:spPr>
          <a:xfrm>
            <a:off x="4650840" y="6088320"/>
            <a:ext cx="3504600" cy="8100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4" name="CustomShape 75"/>
          <p:cNvSpPr/>
          <p:nvPr/>
        </p:nvSpPr>
        <p:spPr>
          <a:xfrm>
            <a:off x="4650840" y="6088320"/>
            <a:ext cx="3504600" cy="8100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5" name="PlaceHolder 76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Click to edit the title text format</a:t>
            </a:r>
            <a:endParaRPr/>
          </a:p>
        </p:txBody>
      </p:sp>
      <p:sp>
        <p:nvSpPr>
          <p:cNvPr id="76" name="PlaceHolder 7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0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1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2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2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3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4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7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8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9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4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5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6" name="PlaceHolder 3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Click to edit the title text format</a:t>
            </a:r>
            <a:endParaRPr/>
          </a:p>
        </p:txBody>
      </p:sp>
      <p:sp>
        <p:nvSpPr>
          <p:cNvPr id="147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1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2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3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4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5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6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8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9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0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1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2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3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4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5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6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7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8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9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0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1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2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3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4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5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6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7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8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9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0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1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2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3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4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15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216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217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Click to edit the title text format</a:t>
            </a:r>
            <a:endParaRPr/>
          </a:p>
        </p:txBody>
      </p:sp>
      <p:sp>
        <p:nvSpPr>
          <p:cNvPr id="218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79640" y="2512800"/>
            <a:ext cx="4463640" cy="16354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it-IT" sz="3600">
                <a:solidFill>
                  <a:srgbClr val="000000"/>
                </a:solidFill>
                <a:latin typeface="Century Gothic"/>
              </a:rPr>
              <a:t>Progetto SafetyGame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entury Gothic"/>
              </a:rPr>
              <a:t>Revisione di Progettazione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51640" y="4268520"/>
            <a:ext cx="4301640" cy="1751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Team Committed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Università degli Studi di Padova – Ingegneria del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A.A. 2011/2012 – 2012/06/21</a:t>
            </a:r>
            <a:endParaRPr/>
          </a:p>
        </p:txBody>
      </p:sp>
      <p:pic>
        <p:nvPicPr>
          <p:cNvPr descr="" id="258" name="Immagin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2565000"/>
            <a:ext cx="2226240" cy="328428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9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60" name="CustomShape 1"/>
          <p:cNvSpPr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Indice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Architettura generale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Test 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Problemi riscontrati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Consuntivo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Web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Mobile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81E1-5171-41F1-A151-F171F1E1B1F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4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1120" y="1268640"/>
            <a:ext cx="3764880" cy="4580280"/>
          </a:xfrm>
          <a:prstGeom prst="rect">
            <a:avLst/>
          </a:prstGeom>
        </p:spPr>
      </p:pic>
      <p:sp>
        <p:nvSpPr>
          <p:cNvPr id="265" name="CustomShape 1"/>
          <p:cNvSpPr/>
          <p:nvPr/>
        </p:nvSpPr>
        <p:spPr>
          <a:xfrm>
            <a:off x="2592000" y="504000"/>
            <a:ext cx="5616000" cy="8640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Fase di Analisi 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1008000" y="1656000"/>
            <a:ext cx="6812640" cy="417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statica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walkthrough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inspection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dinamica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unità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integrazione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regressione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7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68" name="CustomShape 1"/>
          <p:cNvSpPr/>
          <p:nvPr/>
        </p:nvSpPr>
        <p:spPr>
          <a:xfrm>
            <a:off x="1043640" y="299700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3. Problemi riscontrati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D18121-2121-4171-A161-71A1D1D1E1A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1" name="Immagin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41F141-01D1-41B1-8101-E151B1F1D15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187640" y="2421000"/>
            <a:ext cx="6912000" cy="201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Concomitanza stretta di esami e impegni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JSP, 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Log &amp; Porte email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5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76" name="CustomShape 1"/>
          <p:cNvSpPr/>
          <p:nvPr/>
        </p:nvSpPr>
        <p:spPr>
          <a:xfrm>
            <a:off x="1152000" y="36936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F14121-4111-4131-B1B1-91912161B1D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pic>
        <p:nvPicPr>
          <p:cNvPr descr="" id="2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016000"/>
            <a:ext cx="2159640" cy="3599640"/>
          </a:xfrm>
          <a:prstGeom prst="rect">
            <a:avLst/>
          </a:prstGeom>
        </p:spPr>
      </p:pic>
      <p:pic>
        <p:nvPicPr>
          <p:cNvPr descr="" id="28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40000" y="2016000"/>
            <a:ext cx="2159640" cy="3599640"/>
          </a:xfrm>
          <a:prstGeom prst="rect">
            <a:avLst/>
          </a:prstGeom>
        </p:spPr>
      </p:pic>
      <p:pic>
        <p:nvPicPr>
          <p:cNvPr descr="" id="28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8000" y="2016000"/>
            <a:ext cx="2159640" cy="3599640"/>
          </a:xfrm>
          <a:prstGeom prst="rect">
            <a:avLst/>
          </a:prstGeom>
        </p:spPr>
      </p:pic>
      <p:sp>
        <p:nvSpPr>
          <p:cNvPr id="282" name="CustomShape 4"/>
          <p:cNvSpPr/>
          <p:nvPr/>
        </p:nvSpPr>
        <p:spPr>
          <a:xfrm>
            <a:off x="648000" y="1512000"/>
            <a:ext cx="7775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Login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Dashboard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Domanda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3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84" name="CustomShape 1"/>
          <p:cNvSpPr/>
          <p:nvPr/>
        </p:nvSpPr>
        <p:spPr>
          <a:xfrm>
            <a:off x="1152000" y="36936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C1D171-3111-41D1-9181-B171E1A1D12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648000" y="1512000"/>
            <a:ext cx="7775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 </a:t>
            </a:r>
            <a:r>
              <a:rPr lang="it-IT"/>
              <a:t>Quest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   Punteggio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Dati Personali</a:t>
            </a:r>
            <a:endParaRPr/>
          </a:p>
        </p:txBody>
      </p:sp>
      <p:pic>
        <p:nvPicPr>
          <p:cNvPr descr="" id="2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160000"/>
            <a:ext cx="2159640" cy="3599640"/>
          </a:xfrm>
          <a:prstGeom prst="rect">
            <a:avLst/>
          </a:prstGeom>
        </p:spPr>
      </p:pic>
      <p:pic>
        <p:nvPicPr>
          <p:cNvPr descr="" id="2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5328000"/>
            <a:ext cx="1799640" cy="1079640"/>
          </a:xfrm>
          <a:prstGeom prst="rect">
            <a:avLst/>
          </a:prstGeom>
        </p:spPr>
      </p:pic>
      <p:pic>
        <p:nvPicPr>
          <p:cNvPr descr="" id="29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84000" y="2160000"/>
            <a:ext cx="2159640" cy="3599640"/>
          </a:xfrm>
          <a:prstGeom prst="rect">
            <a:avLst/>
          </a:prstGeom>
        </p:spPr>
      </p:pic>
      <p:pic>
        <p:nvPicPr>
          <p:cNvPr descr="" id="29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48000" y="2160000"/>
            <a:ext cx="2159640" cy="359964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