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sldIdLst>
    <p:sldId id="256" r:id="rId2"/>
    <p:sldId id="289" r:id="rId3"/>
    <p:sldId id="290" r:id="rId4"/>
  </p:sldIdLst>
  <p:sldSz cx="9144000" cy="6858000" type="screen4x3"/>
  <p:notesSz cx="6858000" cy="9144000"/>
  <p:custDataLst>
    <p:tags r:id="rId6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A3DFFC98-60C1-471E-8596-AD357C71C8EB}">
          <p14:sldIdLst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89" autoAdjust="0"/>
  </p:normalViewPr>
  <p:slideViewPr>
    <p:cSldViewPr>
      <p:cViewPr>
        <p:scale>
          <a:sx n="75" d="100"/>
          <a:sy n="75" d="100"/>
        </p:scale>
        <p:origin x="-1302" y="9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20/06/2012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</a:t>
            </a:r>
            <a:r>
              <a:rPr lang="it-IT" sz="2800" dirty="0" smtClean="0">
                <a:solidFill>
                  <a:schemeClr val="tx1"/>
                </a:solidFill>
              </a:rPr>
              <a:t>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</a:t>
            </a:r>
            <a:r>
              <a:rPr lang="it-IT" sz="2800" dirty="0" smtClean="0"/>
              <a:t>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938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598</TotalTime>
  <Words>34</Words>
  <Application>Microsoft Office PowerPoint</Application>
  <PresentationFormat>Presentazione su schermo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Austin</vt:lpstr>
      <vt:lpstr>Progetto SafetyGame Revisione di Qualifica</vt:lpstr>
      <vt:lpstr>Indice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63</cp:revision>
  <dcterms:created xsi:type="dcterms:W3CDTF">2012-01-05T10:45:21Z</dcterms:created>
  <dcterms:modified xsi:type="dcterms:W3CDTF">2012-06-20T08:54:39Z</dcterms:modified>
</cp:coreProperties>
</file>