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sldIdLst>
    <p:sldId id="256" r:id="rId2"/>
    <p:sldId id="269" r:id="rId3"/>
    <p:sldId id="274" r:id="rId4"/>
    <p:sldId id="267" r:id="rId5"/>
    <p:sldId id="258" r:id="rId6"/>
    <p:sldId id="270" r:id="rId7"/>
    <p:sldId id="275" r:id="rId8"/>
    <p:sldId id="272" r:id="rId9"/>
    <p:sldId id="276" r:id="rId10"/>
    <p:sldId id="279" r:id="rId11"/>
    <p:sldId id="277" r:id="rId12"/>
    <p:sldId id="278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Presentazione" id="{34E9BEB9-075B-4CFE-8BA4-B412D906568B}">
          <p14:sldIdLst>
            <p14:sldId id="256"/>
            <p14:sldId id="257"/>
          </p14:sldIdLst>
        </p14:section>
        <p14:section name="Descrizione" id="{6219A79B-3513-4FC7-8C97-BF4EC9505F50}">
          <p14:sldIdLst>
            <p14:sldId id="266"/>
            <p14:sldId id="258"/>
            <p14:sldId id="267"/>
            <p14:sldId id="259"/>
            <p14:sldId id="260"/>
            <p14:sldId id="261"/>
            <p14:sldId id="263"/>
            <p14:sldId id="265"/>
          </p14:sldIdLst>
        </p14:section>
        <p14:section name="Studio di fattibilità" id="{9803A084-00CD-45F5-A431-DE7866E01E45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alisi dei requisiti" id="{CBE3E966-F4A3-44C2-AFCF-28AFB5D6F6F9}">
          <p14:sldIdLst>
            <p14:sldId id="282"/>
            <p14:sldId id="283"/>
            <p14:sldId id="284"/>
            <p14:sldId id="285"/>
            <p14:sldId id="286"/>
            <p14:sldId id="28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ano di Qualifica" id="{E780F9A5-37C5-48FF-AE02-2985A4AE9384}">
          <p14:sldIdLst>
            <p14:sldId id="278"/>
            <p14:sldId id="279"/>
            <p14:sldId id="281"/>
            <p14:sldId id="280"/>
          </p14:sldIdLst>
        </p14:section>
        <p14:section name="Norme di Progetto" id="{971F0FE5-E1A9-4D70-B37A-4393ED988001}">
          <p14:sldIdLst>
            <p14:sldId id="30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iano di Progetto" id="{B1AC9BCB-654F-44A6-9A36-56CD55C0B211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eventivo" id="{4B5ACF17-8ACC-4077-A4BF-9871FAE06CA9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89" autoAdjust="0"/>
  </p:normalViewPr>
  <p:slideViewPr>
    <p:cSldViewPr>
      <p:cViewPr>
        <p:scale>
          <a:sx n="66" d="100"/>
          <a:sy n="66" d="100"/>
        </p:scale>
        <p:origin x="-1704" y="-168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02/02/2012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dei Requisiti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980728"/>
            <a:ext cx="3384375" cy="5060746"/>
          </a:xfrm>
          <a:prstGeom prst="rect">
            <a:avLst/>
          </a:prstGeom>
        </p:spPr>
      </p:pic>
      <p:pic>
        <p:nvPicPr>
          <p:cNvPr id="8" name="Immagine 7" descr="Gui-Mob-Notif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08720"/>
            <a:ext cx="3415928" cy="5123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Datiut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2487573" cy="3719736"/>
          </a:xfrm>
          <a:prstGeom prst="rect">
            <a:avLst/>
          </a:prstGeom>
        </p:spPr>
      </p:pic>
      <p:pic>
        <p:nvPicPr>
          <p:cNvPr id="8" name="Immagine 7" descr="Gui-Mob-Rispo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1556792"/>
            <a:ext cx="2487573" cy="3719736"/>
          </a:xfrm>
          <a:prstGeom prst="rect">
            <a:avLst/>
          </a:prstGeom>
        </p:spPr>
      </p:pic>
      <p:pic>
        <p:nvPicPr>
          <p:cNvPr id="10" name="Immagine 9" descr="Gui-Mob-Statistich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556792"/>
            <a:ext cx="2487573" cy="3719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2</a:t>
            </a:r>
            <a:r>
              <a:rPr lang="it-IT" dirty="0" smtClean="0"/>
              <a:t>. </a:t>
            </a:r>
            <a:r>
              <a:rPr lang="it-IT" dirty="0" err="1" smtClean="0"/>
              <a:t>Back-End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=""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418852" cy="57760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4</a:t>
            </a:r>
            <a:r>
              <a:rPr lang="it-IT" dirty="0" smtClean="0"/>
              <a:t>. </a:t>
            </a:r>
            <a:r>
              <a:rPr lang="it-IT" dirty="0" err="1" smtClean="0"/>
              <a:t>Front-End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=""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5. </a:t>
            </a:r>
            <a:r>
              <a:rPr lang="it-IT" dirty="0" err="1" smtClean="0"/>
              <a:t>Front-End</a:t>
            </a:r>
            <a:r>
              <a:rPr lang="it-IT" dirty="0" smtClean="0"/>
              <a:t> </a:t>
            </a:r>
            <a:r>
              <a:rPr lang="it-IT" dirty="0" smtClean="0"/>
              <a:t>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=""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frontEnd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328268" cy="5797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7</a:t>
            </a:r>
            <a:r>
              <a:rPr lang="it-IT" dirty="0" smtClean="0"/>
              <a:t>. Prototipi di Interfaccia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="" xmlns:p14="http://schemas.microsoft.com/office/powerpoint/2010/main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423</TotalTime>
  <Words>147</Words>
  <Application>Microsoft Office PowerPoint</Application>
  <PresentationFormat>Presentazione su schermo (4:3)</PresentationFormat>
  <Paragraphs>37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Austin</vt:lpstr>
      <vt:lpstr>Progetto SafetyGame Revisione dei Requisiti</vt:lpstr>
      <vt:lpstr>2. Back-End</vt:lpstr>
      <vt:lpstr>Diapositiva 3</vt:lpstr>
      <vt:lpstr>4. Front-End web</vt:lpstr>
      <vt:lpstr>Diapositiva 5</vt:lpstr>
      <vt:lpstr>5. Front-End Mobile</vt:lpstr>
      <vt:lpstr>Diapositiva 7</vt:lpstr>
      <vt:lpstr>7. Prototipi di Interfaccia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Marco</cp:lastModifiedBy>
  <cp:revision>41</cp:revision>
  <dcterms:created xsi:type="dcterms:W3CDTF">2012-01-05T10:45:21Z</dcterms:created>
  <dcterms:modified xsi:type="dcterms:W3CDTF">2012-02-02T17:47:30Z</dcterms:modified>
</cp:coreProperties>
</file>