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5.jpeg" ContentType="image/jpeg"/>
  <Override PartName="/ppt/media/image7.png" ContentType="image/png"/>
  <Override PartName="/ppt/media/image2.jpeg" ContentType="image/jpeg"/>
  <Override PartName="/ppt/media/image1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91D1F1-A1E1-4161-B1B1-B100D13151B1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01B1-31E1-4141-A151-E1D12101A15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480" cy="62712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600" cy="231228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CustomShape 74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4" name="CustomShape 75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0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1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3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7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8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9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4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5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6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147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1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1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17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218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79640" y="2512800"/>
            <a:ext cx="4463640" cy="16354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51640" y="4268520"/>
            <a:ext cx="4301640" cy="175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58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6240" cy="32842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9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0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4141-3161-41F1-8171-F1B1817101D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4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120" y="1268640"/>
            <a:ext cx="3764880" cy="4580280"/>
          </a:xfrm>
          <a:prstGeom prst="rect">
            <a:avLst/>
          </a:prstGeom>
        </p:spPr>
      </p:pic>
      <p:sp>
        <p:nvSpPr>
          <p:cNvPr id="265" name="CustomShape 1"/>
          <p:cNvSpPr/>
          <p:nvPr/>
        </p:nvSpPr>
        <p:spPr>
          <a:xfrm>
            <a:off x="2592000" y="504000"/>
            <a:ext cx="5616000" cy="8640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Fase di Analisi 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1008000" y="1656000"/>
            <a:ext cx="6812640" cy="417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statica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walkthrough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inspection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metriche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dinamica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unità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integrazione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regressione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7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8" name="CustomShape 1"/>
          <p:cNvSpPr/>
          <p:nvPr/>
        </p:nvSpPr>
        <p:spPr>
          <a:xfrm>
            <a:off x="1043640" y="29970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B1C1-2121-4131-A171-31710181A17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1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0161D1-6191-41D1-B101-A1E1D171C16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187640" y="2421000"/>
            <a:ext cx="6912000" cy="201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5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6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4191-9101-41A1-8171-F111F10191A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pic>
        <p:nvPicPr>
          <p:cNvPr descr="" id="2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016000"/>
            <a:ext cx="2159640" cy="3599640"/>
          </a:xfrm>
          <a:prstGeom prst="rect">
            <a:avLst/>
          </a:prstGeom>
        </p:spPr>
      </p:pic>
      <p:pic>
        <p:nvPicPr>
          <p:cNvPr descr="" id="2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2016000"/>
            <a:ext cx="2159640" cy="3599640"/>
          </a:xfrm>
          <a:prstGeom prst="rect">
            <a:avLst/>
          </a:prstGeom>
        </p:spPr>
      </p:pic>
      <p:pic>
        <p:nvPicPr>
          <p:cNvPr descr="" id="28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2016000"/>
            <a:ext cx="2159640" cy="3599640"/>
          </a:xfrm>
          <a:prstGeom prst="rect">
            <a:avLst/>
          </a:prstGeom>
        </p:spPr>
      </p:pic>
      <p:sp>
        <p:nvSpPr>
          <p:cNvPr id="282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Login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Dashboard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Domanda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84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A16181-0171-41E1-8101-61D19131017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 </a:t>
            </a:r>
            <a:r>
              <a:rPr lang="it-IT"/>
              <a:t>Quest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   Punteggio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Dati Personali</a:t>
            </a:r>
            <a:endParaRPr/>
          </a:p>
        </p:txBody>
      </p:sp>
      <p:pic>
        <p:nvPicPr>
          <p:cNvPr descr="" id="2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60000"/>
            <a:ext cx="2159640" cy="3599640"/>
          </a:xfrm>
          <a:prstGeom prst="rect">
            <a:avLst/>
          </a:prstGeom>
        </p:spPr>
      </p:pic>
      <p:pic>
        <p:nvPicPr>
          <p:cNvPr descr="" id="2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5328000"/>
            <a:ext cx="1799640" cy="1079640"/>
          </a:xfrm>
          <a:prstGeom prst="rect">
            <a:avLst/>
          </a:prstGeom>
        </p:spPr>
      </p:pic>
      <p:pic>
        <p:nvPicPr>
          <p:cNvPr descr="" id="29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84000" y="2160000"/>
            <a:ext cx="2159640" cy="3599640"/>
          </a:xfrm>
          <a:prstGeom prst="rect">
            <a:avLst/>
          </a:prstGeom>
        </p:spPr>
      </p:pic>
      <p:pic>
        <p:nvPicPr>
          <p:cNvPr descr="" id="29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8000" y="2160000"/>
            <a:ext cx="2159640" cy="359964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