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sldIdLst>
    <p:sldId id="256" r:id="rId2"/>
    <p:sldId id="289" r:id="rId3"/>
    <p:sldId id="291" r:id="rId4"/>
    <p:sldId id="269" r:id="rId5"/>
    <p:sldId id="274" r:id="rId6"/>
    <p:sldId id="267" r:id="rId7"/>
    <p:sldId id="258" r:id="rId8"/>
    <p:sldId id="270" r:id="rId9"/>
    <p:sldId id="275" r:id="rId10"/>
    <p:sldId id="283" r:id="rId11"/>
    <p:sldId id="284" r:id="rId12"/>
    <p:sldId id="272" r:id="rId13"/>
    <p:sldId id="276" r:id="rId14"/>
    <p:sldId id="279" r:id="rId15"/>
    <p:sldId id="277" r:id="rId16"/>
    <p:sldId id="278" r:id="rId17"/>
    <p:sldId id="280" r:id="rId18"/>
    <p:sldId id="281" r:id="rId19"/>
    <p:sldId id="282" r:id="rId20"/>
    <p:sldId id="285" r:id="rId21"/>
    <p:sldId id="286" r:id="rId22"/>
    <p:sldId id="287" r:id="rId23"/>
    <p:sldId id="288" r:id="rId24"/>
  </p:sldIdLst>
  <p:sldSz cx="9144000" cy="6858000" type="screen4x3"/>
  <p:notesSz cx="6858000" cy="9144000"/>
  <p:custDataLst>
    <p:tags r:id="rId2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9"/>
            <p14:sldId id="277"/>
            <p14:sldId id="278"/>
            <p14:sldId id="280"/>
            <p14:sldId id="281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89" autoAdjust="0"/>
  </p:normalViewPr>
  <p:slideViewPr>
    <p:cSldViewPr>
      <p:cViewPr varScale="1">
        <p:scale>
          <a:sx n="71" d="100"/>
          <a:sy n="71" d="100"/>
        </p:scale>
        <p:origin x="-1422" y="-96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047040"/>
        <c:axId val="91048576"/>
        <c:axId val="0"/>
      </c:bar3DChart>
      <c:catAx>
        <c:axId val="91047040"/>
        <c:scaling>
          <c:orientation val="minMax"/>
        </c:scaling>
        <c:delete val="0"/>
        <c:axPos val="l"/>
        <c:majorTickMark val="out"/>
        <c:minorTickMark val="none"/>
        <c:tickLblPos val="nextTo"/>
        <c:crossAx val="91048576"/>
        <c:crosses val="autoZero"/>
        <c:auto val="1"/>
        <c:lblAlgn val="ctr"/>
        <c:lblOffset val="100"/>
        <c:noMultiLvlLbl val="0"/>
      </c:catAx>
      <c:valAx>
        <c:axId val="910485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104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362816"/>
        <c:axId val="91364352"/>
        <c:axId val="0"/>
      </c:bar3DChart>
      <c:catAx>
        <c:axId val="91362816"/>
        <c:scaling>
          <c:orientation val="minMax"/>
        </c:scaling>
        <c:delete val="0"/>
        <c:axPos val="l"/>
        <c:majorTickMark val="out"/>
        <c:minorTickMark val="none"/>
        <c:tickLblPos val="nextTo"/>
        <c:crossAx val="91364352"/>
        <c:crosses val="autoZero"/>
        <c:auto val="1"/>
        <c:lblAlgn val="ctr"/>
        <c:lblOffset val="100"/>
        <c:noMultiLvlLbl val="0"/>
      </c:catAx>
      <c:valAx>
        <c:axId val="91364352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9136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03/02/2012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endParaRPr lang="it-IT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endParaRPr lang="it-IT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01067"/>
              </p:ext>
            </p:extLst>
          </p:nvPr>
        </p:nvGraphicFramePr>
        <p:xfrm>
          <a:off x="899592" y="1340768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endParaRPr lang="it-IT"/>
          </a:p>
        </p:txBody>
      </p:sp>
      <p:pic>
        <p:nvPicPr>
          <p:cNvPr id="1027" name="Picture 3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7" y="2521606"/>
            <a:ext cx="7659191" cy="20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. Architettura generale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526</TotalTime>
  <Words>230</Words>
  <Application>Microsoft Office PowerPoint</Application>
  <PresentationFormat>Presentazione su schermo (4:3)</PresentationFormat>
  <Paragraphs>64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Austin</vt:lpstr>
      <vt:lpstr>Progetto SafetyGame Revisione di Progettazione</vt:lpstr>
      <vt:lpstr>Indice</vt:lpstr>
      <vt:lpstr>1. Architettura generale</vt:lpstr>
      <vt:lpstr>2. Back-End</vt:lpstr>
      <vt:lpstr>Presentazione standard di PowerPoint</vt:lpstr>
      <vt:lpstr>4. Front-End web</vt:lpstr>
      <vt:lpstr>Presentazione standard di PowerPoint</vt:lpstr>
      <vt:lpstr>5. Front-End Mobile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49</cp:revision>
  <dcterms:created xsi:type="dcterms:W3CDTF">2012-01-05T10:45:21Z</dcterms:created>
  <dcterms:modified xsi:type="dcterms:W3CDTF">2012-02-03T15:37:30Z</dcterms:modified>
</cp:coreProperties>
</file>