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"/>
  </p:notesMasterIdLst>
  <p:sldIdLst>
    <p:sldId id="256" r:id="rId2"/>
    <p:sldId id="289" r:id="rId3"/>
    <p:sldId id="291" r:id="rId4"/>
    <p:sldId id="292" r:id="rId5"/>
  </p:sldIdLst>
  <p:sldSz cx="9144000" cy="6858000" type="screen4x3"/>
  <p:notesSz cx="6858000" cy="9144000"/>
  <p:custDataLst>
    <p:tags r:id="rId7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Presentazione" id="{34E9BEB9-075B-4CFE-8BA4-B412D906568B}">
          <p14:sldIdLst>
            <p14:sldId id="256"/>
            <p14:sldId id="289"/>
          </p14:sldIdLst>
        </p14:section>
        <p14:section name="Architettura generale" id="{6F4A72FC-0B7C-4C83-9D15-857EBA731DD5}">
          <p14:sldIdLst>
            <p14:sldId id="291"/>
            <p14:sldId id="292"/>
            <p14:sldId id="296"/>
          </p14:sldIdLst>
        </p14:section>
        <p14:section name="Front-end Desktop" id="{0361C737-8258-45B7-B1BE-870846A54225}">
          <p14:sldIdLst>
            <p14:sldId id="294"/>
            <p14:sldId id="295"/>
          </p14:sldIdLst>
        </p14:section>
        <p14:section name="Front-end Web" id="{6219A79B-3513-4FC7-8C97-BF4EC9505F50}">
          <p14:sldIdLst>
            <p14:sldId id="267"/>
            <p14:sldId id="258"/>
          </p14:sldIdLst>
        </p14:section>
        <p14:section name="Front-end Mobile" id="{9803A084-00CD-45F5-A431-DE7866E01E45}">
          <p14:sldIdLst>
            <p14:sldId id="270"/>
            <p14:sldId id="275"/>
          </p14:sldIdLst>
        </p14:section>
        <p14:section name="Back-end" id="{B1AC9BCB-654F-44A6-9A36-56CD55C0B211}">
          <p14:sldIdLst>
            <p14:sldId id="269"/>
            <p14:sldId id="274"/>
          </p14:sldIdLst>
        </p14:section>
        <p14:section name="Diagrammi delle Attività" id="{CBE3E966-F4A3-44C2-AFCF-28AFB5D6F6F9}">
          <p14:sldIdLst>
            <p14:sldId id="283"/>
            <p14:sldId id="284"/>
          </p14:sldIdLst>
        </p14:section>
        <p14:section name="Prototipo grafico" id="{E780F9A5-37C5-48FF-AE02-2985A4AE9384}">
          <p14:sldIdLst>
            <p14:sldId id="272"/>
            <p14:sldId id="276"/>
            <p14:sldId id="277"/>
            <p14:sldId id="280"/>
            <p14:sldId id="282"/>
          </p14:sldIdLst>
        </p14:section>
        <p14:section name="Consuntivo" id="{4B5ACF17-8ACC-4077-A4BF-9871FAE06CA9}">
          <p14:sldIdLst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89" autoAdjust="0"/>
  </p:normalViewPr>
  <p:slideViewPr>
    <p:cSldViewPr>
      <p:cViewPr>
        <p:scale>
          <a:sx n="75" d="100"/>
          <a:sy n="75" d="100"/>
        </p:scale>
        <p:origin x="-1908" y="-366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18/06/2012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di Progettazione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</a:t>
            </a:r>
            <a:r>
              <a:rPr lang="it-IT" sz="2800" dirty="0" err="1" smtClean="0"/>
              <a:t>2012</a:t>
            </a:r>
            <a:r>
              <a:rPr lang="it-IT" sz="2800" dirty="0" smtClean="0"/>
              <a:t>/06/21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Architettura generale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Test 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Problemi riscontrati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Consuntivo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Prototipo Web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Prototipo Mobile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xmlns="" val="4768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it-IT" smtClean="0"/>
              <a:t>3. </a:t>
            </a:r>
            <a:r>
              <a:rPr lang="it-IT" dirty="0" smtClean="0"/>
              <a:t>Problemi riscontrati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:p14="http://schemas.microsoft.com/office/powerpoint/2010/main" xmlns="" val="3182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93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CK20THOMAS20J2E20STORN@9SHLINNFUVWZY5H8" val="44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602</TotalTime>
  <Words>58</Words>
  <Application>Microsoft Office PowerPoint</Application>
  <PresentationFormat>Presentazione su schermo (4:3)</PresentationFormat>
  <Paragraphs>20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Austin</vt:lpstr>
      <vt:lpstr>Progetto SafetyGame Revisione di Progettazione</vt:lpstr>
      <vt:lpstr>Indice</vt:lpstr>
      <vt:lpstr>3. Problemi riscontrati</vt:lpstr>
      <vt:lpstr>Diapositiva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Eden</cp:lastModifiedBy>
  <cp:revision>64</cp:revision>
  <dcterms:created xsi:type="dcterms:W3CDTF">2012-01-05T10:45:21Z</dcterms:created>
  <dcterms:modified xsi:type="dcterms:W3CDTF">2012-06-18T19:36:22Z</dcterms:modified>
</cp:coreProperties>
</file>