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sldIdLst>
    <p:sldId id="256" r:id="rId2"/>
    <p:sldId id="289" r:id="rId3"/>
    <p:sldId id="291" r:id="rId4"/>
    <p:sldId id="292" r:id="rId5"/>
    <p:sldId id="296" r:id="rId6"/>
    <p:sldId id="294" r:id="rId7"/>
    <p:sldId id="295" r:id="rId8"/>
    <p:sldId id="267" r:id="rId9"/>
    <p:sldId id="258" r:id="rId10"/>
    <p:sldId id="270" r:id="rId11"/>
    <p:sldId id="275" r:id="rId12"/>
    <p:sldId id="269" r:id="rId13"/>
    <p:sldId id="274" r:id="rId14"/>
    <p:sldId id="283" r:id="rId15"/>
    <p:sldId id="284" r:id="rId16"/>
    <p:sldId id="272" r:id="rId17"/>
    <p:sldId id="276" r:id="rId18"/>
    <p:sldId id="277" r:id="rId19"/>
    <p:sldId id="280" r:id="rId20"/>
    <p:sldId id="282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custDataLst>
    <p:tags r:id="rId27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6F4A72FC-0B7C-4C83-9D15-857EBA731DD5}">
          <p14:sldIdLst>
            <p14:sldId id="291"/>
            <p14:sldId id="292"/>
            <p14:sldId id="296"/>
          </p14:sldIdLst>
        </p14:section>
        <p14:section name="Front-end Desktop" id="{0361C737-8258-45B7-B1BE-870846A54225}">
          <p14:sldIdLst>
            <p14:sldId id="294"/>
            <p14:sldId id="295"/>
          </p14:sldIdLst>
        </p14:section>
        <p14:section name="Front-end Web" id="{6219A79B-3513-4FC7-8C97-BF4EC9505F50}">
          <p14:sldIdLst>
            <p14:sldId id="267"/>
            <p14:sldId id="258"/>
          </p14:sldIdLst>
        </p14:section>
        <p14:section name="Front-end Mobile" id="{9803A084-00CD-45F5-A431-DE7866E01E45}">
          <p14:sldIdLst>
            <p14:sldId id="270"/>
            <p14:sldId id="275"/>
          </p14:sldIdLst>
        </p14:section>
        <p14:section name="Back-end" id="{B1AC9BCB-654F-44A6-9A36-56CD55C0B211}">
          <p14:sldIdLst>
            <p14:sldId id="269"/>
            <p14:sldId id="274"/>
          </p14:sldIdLst>
        </p14:section>
        <p14:section name="Diagrammi delle Attività" id="{CBE3E966-F4A3-44C2-AFCF-28AFB5D6F6F9}">
          <p14:sldIdLst>
            <p14:sldId id="283"/>
            <p14:sldId id="284"/>
          </p14:sldIdLst>
        </p14:section>
        <p14:section name="Prototipo grafico" id="{E780F9A5-37C5-48FF-AE02-2985A4AE9384}">
          <p14:sldIdLst>
            <p14:sldId id="272"/>
            <p14:sldId id="276"/>
            <p14:sldId id="277"/>
            <p14:sldId id="280"/>
            <p14:sldId id="282"/>
          </p14:sldIdLst>
        </p14:section>
        <p14:section name="Consuntivo" id="{4B5ACF17-8ACC-4077-A4BF-9871FAE06CA9}">
          <p14:sldIdLst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689" autoAdjust="0"/>
  </p:normalViewPr>
  <p:slideViewPr>
    <p:cSldViewPr>
      <p:cViewPr>
        <p:scale>
          <a:sx n="75" d="100"/>
          <a:sy n="75" d="100"/>
        </p:scale>
        <p:origin x="-1302" y="90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'2_PA'!$P$25:$P$29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30</c:v>
                </c:pt>
                <c:pt idx="3">
                  <c:v>31</c:v>
                </c:pt>
                <c:pt idx="4">
                  <c:v>96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'2_PA'!$P$2:$P$6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20</c:v>
                </c:pt>
                <c:pt idx="3">
                  <c:v>31</c:v>
                </c:pt>
                <c:pt idx="4">
                  <c:v>106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4119040"/>
        <c:axId val="74120576"/>
        <c:axId val="0"/>
      </c:bar3DChart>
      <c:catAx>
        <c:axId val="74119040"/>
        <c:scaling>
          <c:orientation val="minMax"/>
        </c:scaling>
        <c:delete val="0"/>
        <c:axPos val="l"/>
        <c:majorTickMark val="out"/>
        <c:minorTickMark val="none"/>
        <c:tickLblPos val="nextTo"/>
        <c:crossAx val="74120576"/>
        <c:crosses val="autoZero"/>
        <c:auto val="1"/>
        <c:lblAlgn val="ctr"/>
        <c:lblOffset val="100"/>
        <c:noMultiLvlLbl val="0"/>
      </c:catAx>
      <c:valAx>
        <c:axId val="741205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4119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layout>
                <c:manualLayout>
                  <c:x val="3.85807826908122E-2"/>
                  <c:y val="-5.0391226371672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'2_PA'!$Q$30</c:f>
              <c:numCache>
                <c:formatCode>"€"\ #,##0.00</c:formatCode>
                <c:ptCount val="1"/>
                <c:pt idx="0">
                  <c:v>4217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dLbl>
              <c:idx val="0"/>
              <c:layout>
                <c:manualLayout>
                  <c:x val="4.4092323075213866E-2"/>
                  <c:y val="-1.88967098893773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'2_PA'!$Q$7</c:f>
              <c:numCache>
                <c:formatCode>"€"\ #,##0.00</c:formatCode>
                <c:ptCount val="1"/>
                <c:pt idx="0">
                  <c:v>4187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4582272"/>
        <c:axId val="74588160"/>
        <c:axId val="0"/>
      </c:bar3DChart>
      <c:catAx>
        <c:axId val="74582272"/>
        <c:scaling>
          <c:orientation val="minMax"/>
        </c:scaling>
        <c:delete val="0"/>
        <c:axPos val="l"/>
        <c:majorTickMark val="out"/>
        <c:minorTickMark val="none"/>
        <c:tickLblPos val="nextTo"/>
        <c:crossAx val="74588160"/>
        <c:crosses val="autoZero"/>
        <c:auto val="1"/>
        <c:lblAlgn val="ctr"/>
        <c:lblOffset val="100"/>
        <c:noMultiLvlLbl val="0"/>
      </c:catAx>
      <c:valAx>
        <c:axId val="74588160"/>
        <c:scaling>
          <c:orientation val="minMax"/>
        </c:scaling>
        <c:delete val="0"/>
        <c:axPos val="b"/>
        <c:majorGridlines/>
        <c:numFmt formatCode="&quot;€&quot;\ #,##0.00" sourceLinked="1"/>
        <c:majorTickMark val="out"/>
        <c:minorTickMark val="none"/>
        <c:tickLblPos val="nextTo"/>
        <c:crossAx val="74582272"/>
        <c:crosses val="autoZero"/>
        <c:crossBetween val="between"/>
        <c:majorUnit val="100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txPr>
    <a:bodyPr/>
    <a:lstStyle/>
    <a:p>
      <a:pPr>
        <a:defRPr u="sng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07/02/2012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Progettazione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2012/02/07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4</a:t>
            </a:r>
            <a:r>
              <a:rPr lang="it-IT" dirty="0" smtClean="0"/>
              <a:t>. </a:t>
            </a:r>
            <a:r>
              <a:rPr lang="it-IT" dirty="0" err="1" smtClean="0"/>
              <a:t>Front-End</a:t>
            </a:r>
            <a:r>
              <a:rPr lang="it-IT" dirty="0" smtClean="0"/>
              <a:t> Mobile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5" name="Immagine 4" descr="frontEndMob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692696"/>
            <a:ext cx="4328268" cy="57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5</a:t>
            </a:r>
            <a:r>
              <a:rPr lang="it-IT" dirty="0" smtClean="0"/>
              <a:t>. </a:t>
            </a:r>
            <a:r>
              <a:rPr lang="it-IT" dirty="0" err="1" smtClean="0"/>
              <a:t>Back-End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5" name="Immagine 4" descr="Back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692696"/>
            <a:ext cx="4418852" cy="57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6. Diagrammi delle Attività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18072"/>
            <a:ext cx="7488832" cy="29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7. Prototipi di Interfaccia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204864"/>
            <a:ext cx="3774492" cy="2376264"/>
          </a:xfrm>
          <a:prstGeom prst="rect">
            <a:avLst/>
          </a:prstGeom>
        </p:spPr>
      </p:pic>
      <p:pic>
        <p:nvPicPr>
          <p:cNvPr id="5" name="Immagine 4" descr="Gui-Desk-Log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7947" y="2204864"/>
            <a:ext cx="377449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8" name="Immagine 7" descr="Gui-Mob-Notif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3072" y="676123"/>
            <a:ext cx="1920213" cy="2880320"/>
          </a:xfrm>
          <a:prstGeom prst="rect">
            <a:avLst/>
          </a:prstGeom>
        </p:spPr>
      </p:pic>
      <p:pic>
        <p:nvPicPr>
          <p:cNvPr id="11" name="Immagine 10" descr="Gui-Mob-Rispos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3266" y="3595546"/>
            <a:ext cx="1911147" cy="2857790"/>
          </a:xfrm>
          <a:prstGeom prst="rect">
            <a:avLst/>
          </a:prstGeom>
        </p:spPr>
      </p:pic>
      <p:pic>
        <p:nvPicPr>
          <p:cNvPr id="13" name="Immagine 12" descr="Gui-Mob-Datiutent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3072" y="3569398"/>
            <a:ext cx="1928634" cy="2883938"/>
          </a:xfrm>
          <a:prstGeom prst="rect">
            <a:avLst/>
          </a:prstGeom>
        </p:spPr>
      </p:pic>
      <p:pic>
        <p:nvPicPr>
          <p:cNvPr id="10" name="Immagine 9" descr="Gui-Mob-Statistich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3265" y="750711"/>
            <a:ext cx="1911147" cy="28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19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7" y="1124744"/>
            <a:ext cx="786944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it-IT" dirty="0" smtClean="0"/>
              <a:t>Architettura generale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Desktop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Web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Mobile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Back-end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Diagramma delle Attività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Prototipi di interfaccia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Consuntivo</a:t>
            </a:r>
          </a:p>
          <a:p>
            <a:pPr marL="68580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20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6" y="1160264"/>
            <a:ext cx="7869445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8. Consuntivo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21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11653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/>
              <a:pPr/>
              <a:t>22</a:t>
            </a:fld>
            <a:r>
              <a:rPr lang="it-IT" dirty="0"/>
              <a:t> di </a:t>
            </a:r>
            <a:r>
              <a:rPr lang="it-IT" dirty="0" smtClean="0"/>
              <a:t>24</a:t>
            </a:r>
            <a:endParaRPr lang="it-IT" dirty="0"/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75365"/>
              </p:ext>
            </p:extLst>
          </p:nvPr>
        </p:nvGraphicFramePr>
        <p:xfrm>
          <a:off x="1043608" y="1196752"/>
          <a:ext cx="7128792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92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23</a:t>
            </a:fld>
            <a:r>
              <a:rPr lang="it-IT" dirty="0"/>
              <a:t> </a:t>
            </a:r>
            <a:r>
              <a:rPr lang="it-IT" dirty="0" smtClean="0"/>
              <a:t>di 24</a:t>
            </a:r>
            <a:endParaRPr lang="it-IT" dirty="0"/>
          </a:p>
        </p:txBody>
      </p:sp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99605"/>
              </p:ext>
            </p:extLst>
          </p:nvPr>
        </p:nvGraphicFramePr>
        <p:xfrm>
          <a:off x="1115616" y="1700808"/>
          <a:ext cx="6912768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0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24</a:t>
            </a:fld>
            <a:r>
              <a:rPr lang="it-IT" dirty="0"/>
              <a:t> </a:t>
            </a:r>
            <a:r>
              <a:rPr lang="it-IT" dirty="0" smtClean="0"/>
              <a:t>di 24</a:t>
            </a:r>
            <a:endParaRPr lang="it-IT" dirty="0"/>
          </a:p>
        </p:txBody>
      </p:sp>
      <p:pic>
        <p:nvPicPr>
          <p:cNvPr id="1027" name="Picture 3" descr="C:\Users\Jack Thomas J. Storn\Università\Team-Committed---Documenti\RP\Esterni\Presentazione\img\ruolo-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7" y="2521606"/>
            <a:ext cx="7659191" cy="20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1</a:t>
            </a:r>
            <a:r>
              <a:rPr lang="it-IT" dirty="0" smtClean="0"/>
              <a:t>. Architettura generale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3182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3" name="Picture 2" descr="architettura genera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52736"/>
            <a:ext cx="486185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Tecnologie utilizzate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Java</a:t>
            </a:r>
          </a:p>
          <a:p>
            <a:r>
              <a:rPr lang="it-IT" dirty="0" smtClean="0"/>
              <a:t>XHTML</a:t>
            </a:r>
          </a:p>
          <a:p>
            <a:r>
              <a:rPr lang="it-IT" dirty="0" smtClean="0"/>
              <a:t>JSP</a:t>
            </a:r>
          </a:p>
          <a:p>
            <a:r>
              <a:rPr lang="it-IT" dirty="0" err="1" smtClean="0"/>
              <a:t>MySql</a:t>
            </a:r>
            <a:endParaRPr lang="it-IT" dirty="0" smtClean="0"/>
          </a:p>
          <a:p>
            <a:r>
              <a:rPr lang="it-IT" dirty="0" err="1" smtClean="0"/>
              <a:t>Android</a:t>
            </a:r>
            <a:r>
              <a:rPr lang="it-IT" dirty="0" smtClean="0"/>
              <a:t> SDK</a:t>
            </a:r>
          </a:p>
          <a:p>
            <a:r>
              <a:rPr lang="it-IT" dirty="0" err="1" smtClean="0"/>
              <a:t>Tomcat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35546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2</a:t>
            </a:r>
            <a:r>
              <a:rPr lang="it-IT" dirty="0" smtClean="0"/>
              <a:t>. Front-End Desktop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9948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Picture 6" descr="frontEndDesk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692696"/>
            <a:ext cx="4392488" cy="54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3</a:t>
            </a:r>
            <a:r>
              <a:rPr lang="it-IT" dirty="0" smtClean="0"/>
              <a:t>. </a:t>
            </a:r>
            <a:r>
              <a:rPr lang="it-IT" dirty="0" err="1" smtClean="0"/>
              <a:t>Front-End</a:t>
            </a:r>
            <a:r>
              <a:rPr lang="it-IT" dirty="0" smtClean="0"/>
              <a:t> 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11" name="Immagine 10" descr="frontEndWe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92696"/>
            <a:ext cx="502041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596</TotalTime>
  <Words>265</Words>
  <Application>Microsoft Office PowerPoint</Application>
  <PresentationFormat>Presentazione su schermo (4:3)</PresentationFormat>
  <Paragraphs>77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Austin</vt:lpstr>
      <vt:lpstr>Progetto SafetyGame Revisione di Progettazione</vt:lpstr>
      <vt:lpstr>Indice</vt:lpstr>
      <vt:lpstr>1. Architettura generale</vt:lpstr>
      <vt:lpstr>Presentazione standard di PowerPoint</vt:lpstr>
      <vt:lpstr>Tecnologie utilizzate</vt:lpstr>
      <vt:lpstr>2. Front-End Desktop</vt:lpstr>
      <vt:lpstr>Presentazione standard di PowerPoint</vt:lpstr>
      <vt:lpstr>3. Front-End web</vt:lpstr>
      <vt:lpstr>Presentazione standard di PowerPoint</vt:lpstr>
      <vt:lpstr>4. Front-End Mobile</vt:lpstr>
      <vt:lpstr>Presentazione standard di PowerPoint</vt:lpstr>
      <vt:lpstr>5. Back-End</vt:lpstr>
      <vt:lpstr>Presentazione standard di PowerPoint</vt:lpstr>
      <vt:lpstr>6. Diagrammi delle Attività</vt:lpstr>
      <vt:lpstr>Presentazione standard di PowerPoint</vt:lpstr>
      <vt:lpstr>7. Prototipi di Interfaccia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8. Consuntivo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Jack Thomas J. Storn</cp:lastModifiedBy>
  <cp:revision>62</cp:revision>
  <dcterms:created xsi:type="dcterms:W3CDTF">2012-01-05T10:45:21Z</dcterms:created>
  <dcterms:modified xsi:type="dcterms:W3CDTF">2012-02-07T09:49:23Z</dcterms:modified>
</cp:coreProperties>
</file>