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4.png" ContentType="image/png"/>
  <Override PartName="/ppt/media/image4.jpeg" ContentType="image/jpeg"/>
  <Override PartName="/ppt/media/image8.png" ContentType="image/png"/>
  <Override PartName="/ppt/media/image1.jpeg" ContentType="image/jpeg"/>
  <Override PartName="/ppt/media/image13.png" ContentType="image/png"/>
  <Override PartName="/ppt/media/image5.jpeg" ContentType="image/jpeg"/>
  <Override PartName="/ppt/media/image7.png" ContentType="image/png"/>
  <Override PartName="/ppt/media/image2.jpeg" ContentType="image/jpeg"/>
  <Override PartName="/ppt/media/image12.png" ContentType="image/png"/>
  <Override PartName="/ppt/media/image6.jpeg" ContentType="image/jpeg"/>
  <Override PartName="/ppt/media/image10.jpeg" ContentType="image/jpeg"/>
  <Override PartName="/ppt/media/image11.png" ContentType="image/png"/>
  <Override PartName="/ppt/media/image3.jpeg" ContentType="image/jpeg"/>
  <Override PartName="/ppt/media/image9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Click to edit the notes format</a:t>
            </a:r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&lt;header&gt;</a:t>
            </a:r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it-IT"/>
              <a:t>&lt;date/time&gt;</a:t>
            </a:r>
            <a:endParaRPr/>
          </a:p>
        </p:txBody>
      </p:sp>
      <p:sp>
        <p:nvSpPr>
          <p:cNvPr id="25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it-IT"/>
              <a:t>&lt;footer&gt;</a:t>
            </a:r>
            <a:endParaRPr/>
          </a:p>
        </p:txBody>
      </p:sp>
      <p:sp>
        <p:nvSpPr>
          <p:cNvPr id="255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1D13171-0141-4181-8141-E13151313101}" type="slidenum">
              <a:rPr lang="it-IT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41E111-6181-4121-B101-2171A1617191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3960" cy="510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3960" cy="510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3960" cy="510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216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7776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" name="CustomShape 3"/>
          <p:cNvSpPr/>
          <p:nvPr/>
        </p:nvSpPr>
        <p:spPr>
          <a:xfrm>
            <a:off x="30636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14148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50040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CustomShape 6"/>
          <p:cNvSpPr/>
          <p:nvPr/>
        </p:nvSpPr>
        <p:spPr>
          <a:xfrm>
            <a:off x="7290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CustomShape 7"/>
          <p:cNvSpPr/>
          <p:nvPr/>
        </p:nvSpPr>
        <p:spPr>
          <a:xfrm>
            <a:off x="8307360" y="685800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CustomShape 8"/>
          <p:cNvSpPr/>
          <p:nvPr/>
        </p:nvSpPr>
        <p:spPr>
          <a:xfrm>
            <a:off x="9221760" y="685800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>
            <a:off x="8993160" y="685800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3887640" y="0"/>
            <a:ext cx="28188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297324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CustomShape 12"/>
          <p:cNvSpPr/>
          <p:nvPr/>
        </p:nvSpPr>
        <p:spPr>
          <a:xfrm>
            <a:off x="320184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13"/>
          <p:cNvSpPr/>
          <p:nvPr/>
        </p:nvSpPr>
        <p:spPr>
          <a:xfrm>
            <a:off x="65880" y="5034960"/>
            <a:ext cx="9143280" cy="1175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>
            <a:off x="65880" y="3467520"/>
            <a:ext cx="9143280" cy="8899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>
            <a:off x="54000" y="5640840"/>
            <a:ext cx="3003840" cy="1210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>
            <a:off x="65880" y="5284440"/>
            <a:ext cx="9143280" cy="14778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2215080" y="5132160"/>
            <a:ext cx="6981840" cy="17193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>
            <a:off x="35280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>
            <a:off x="425196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4261680" y="12852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>
            <a:off x="3508920" y="183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>
            <a:off x="4995000" y="50760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>
            <a:off x="126720" y="3979080"/>
            <a:ext cx="1260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>
            <a:off x="556200" y="50950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>
            <a:off x="585000" y="254232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>
            <a:off x="130860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>
            <a:off x="2042280" y="51044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>
            <a:off x="206136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>
            <a:off x="1327680" y="1256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>
            <a:off x="7338240" y="38376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>
            <a:off x="8080920" y="51141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>
            <a:off x="8080920" y="2561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>
            <a:off x="8814600" y="3837600"/>
            <a:ext cx="1242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>
            <a:off x="8814600" y="1294200"/>
            <a:ext cx="1241280" cy="13881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>
            <a:off x="457200" y="333360"/>
            <a:ext cx="8228880" cy="61848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>
            <a:off x="4561200" y="-21600"/>
            <a:ext cx="3678480" cy="69840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>
            <a:off x="4649040" y="-21600"/>
            <a:ext cx="3504600" cy="62316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37" name="CustomShape 38"/>
          <p:cNvSpPr/>
          <p:nvPr/>
        </p:nvSpPr>
        <p:spPr>
          <a:xfrm>
            <a:off x="9144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8" name="CustomShape 39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9" name="CustomShape 40"/>
          <p:cNvSpPr/>
          <p:nvPr/>
        </p:nvSpPr>
        <p:spPr>
          <a:xfrm>
            <a:off x="2286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" name="CustomShape 41"/>
          <p:cNvSpPr/>
          <p:nvPr/>
        </p:nvSpPr>
        <p:spPr>
          <a:xfrm>
            <a:off x="13374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1" name="CustomShape 42"/>
          <p:cNvSpPr/>
          <p:nvPr/>
        </p:nvSpPr>
        <p:spPr>
          <a:xfrm>
            <a:off x="42300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2" name="CustomShape 43"/>
          <p:cNvSpPr/>
          <p:nvPr/>
        </p:nvSpPr>
        <p:spPr>
          <a:xfrm>
            <a:off x="6516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3" name="CustomShape 44"/>
          <p:cNvSpPr/>
          <p:nvPr/>
        </p:nvSpPr>
        <p:spPr>
          <a:xfrm>
            <a:off x="8229600" y="685800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4" name="CustomShape 45"/>
          <p:cNvSpPr/>
          <p:nvPr/>
        </p:nvSpPr>
        <p:spPr>
          <a:xfrm>
            <a:off x="9144000" y="685800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5" name="CustomShape 46"/>
          <p:cNvSpPr/>
          <p:nvPr/>
        </p:nvSpPr>
        <p:spPr>
          <a:xfrm>
            <a:off x="8915400" y="685800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6" name="CustomShape 47"/>
          <p:cNvSpPr/>
          <p:nvPr/>
        </p:nvSpPr>
        <p:spPr>
          <a:xfrm>
            <a:off x="3809880" y="0"/>
            <a:ext cx="28188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7" name="CustomShape 48"/>
          <p:cNvSpPr/>
          <p:nvPr/>
        </p:nvSpPr>
        <p:spPr>
          <a:xfrm>
            <a:off x="289548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8" name="CustomShape 49"/>
          <p:cNvSpPr/>
          <p:nvPr/>
        </p:nvSpPr>
        <p:spPr>
          <a:xfrm>
            <a:off x="312408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9" name="CustomShape 50"/>
          <p:cNvSpPr/>
          <p:nvPr/>
        </p:nvSpPr>
        <p:spPr>
          <a:xfrm>
            <a:off x="-11880" y="5034960"/>
            <a:ext cx="9143280" cy="1175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>
            <a:off x="-11880" y="3467520"/>
            <a:ext cx="9143280" cy="8899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1" name="CustomShape 52"/>
          <p:cNvSpPr/>
          <p:nvPr/>
        </p:nvSpPr>
        <p:spPr>
          <a:xfrm>
            <a:off x="-23760" y="5640840"/>
            <a:ext cx="3003840" cy="1210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2" name="CustomShape 53"/>
          <p:cNvSpPr/>
          <p:nvPr/>
        </p:nvSpPr>
        <p:spPr>
          <a:xfrm>
            <a:off x="-11880" y="5284440"/>
            <a:ext cx="9143280" cy="14778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3" name="CustomShape 54"/>
          <p:cNvSpPr/>
          <p:nvPr/>
        </p:nvSpPr>
        <p:spPr>
          <a:xfrm>
            <a:off x="2137680" y="5132160"/>
            <a:ext cx="6981840" cy="17193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4" name="CustomShape 55"/>
          <p:cNvSpPr/>
          <p:nvPr/>
        </p:nvSpPr>
        <p:spPr>
          <a:xfrm>
            <a:off x="34506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5" name="CustomShape 56"/>
          <p:cNvSpPr/>
          <p:nvPr/>
        </p:nvSpPr>
        <p:spPr>
          <a:xfrm>
            <a:off x="417456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6" name="CustomShape 57"/>
          <p:cNvSpPr/>
          <p:nvPr/>
        </p:nvSpPr>
        <p:spPr>
          <a:xfrm>
            <a:off x="4183920" y="12852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7" name="CustomShape 58"/>
          <p:cNvSpPr/>
          <p:nvPr/>
        </p:nvSpPr>
        <p:spPr>
          <a:xfrm>
            <a:off x="3431520" y="183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8" name="CustomShape 59"/>
          <p:cNvSpPr/>
          <p:nvPr/>
        </p:nvSpPr>
        <p:spPr>
          <a:xfrm>
            <a:off x="4917240" y="50760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9" name="CustomShape 60"/>
          <p:cNvSpPr/>
          <p:nvPr/>
        </p:nvSpPr>
        <p:spPr>
          <a:xfrm>
            <a:off x="49320" y="3979080"/>
            <a:ext cx="1260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0" name="CustomShape 61"/>
          <p:cNvSpPr/>
          <p:nvPr/>
        </p:nvSpPr>
        <p:spPr>
          <a:xfrm>
            <a:off x="478800" y="50950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1" name="CustomShape 62"/>
          <p:cNvSpPr/>
          <p:nvPr/>
        </p:nvSpPr>
        <p:spPr>
          <a:xfrm>
            <a:off x="507240" y="254232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2" name="CustomShape 63"/>
          <p:cNvSpPr/>
          <p:nvPr/>
        </p:nvSpPr>
        <p:spPr>
          <a:xfrm>
            <a:off x="123120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3" name="CustomShape 64"/>
          <p:cNvSpPr/>
          <p:nvPr/>
        </p:nvSpPr>
        <p:spPr>
          <a:xfrm>
            <a:off x="1964520" y="51044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4" name="CustomShape 65"/>
          <p:cNvSpPr/>
          <p:nvPr/>
        </p:nvSpPr>
        <p:spPr>
          <a:xfrm>
            <a:off x="19836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5" name="CustomShape 66"/>
          <p:cNvSpPr/>
          <p:nvPr/>
        </p:nvSpPr>
        <p:spPr>
          <a:xfrm>
            <a:off x="1250280" y="1256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6" name="CustomShape 67"/>
          <p:cNvSpPr/>
          <p:nvPr/>
        </p:nvSpPr>
        <p:spPr>
          <a:xfrm>
            <a:off x="7260480" y="38376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7" name="CustomShape 68"/>
          <p:cNvSpPr/>
          <p:nvPr/>
        </p:nvSpPr>
        <p:spPr>
          <a:xfrm>
            <a:off x="8003520" y="51141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8" name="CustomShape 69"/>
          <p:cNvSpPr/>
          <p:nvPr/>
        </p:nvSpPr>
        <p:spPr>
          <a:xfrm>
            <a:off x="8003520" y="2561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9" name="CustomShape 70"/>
          <p:cNvSpPr/>
          <p:nvPr/>
        </p:nvSpPr>
        <p:spPr>
          <a:xfrm>
            <a:off x="8736840" y="3837600"/>
            <a:ext cx="1242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0" name="CustomShape 71"/>
          <p:cNvSpPr/>
          <p:nvPr/>
        </p:nvSpPr>
        <p:spPr>
          <a:xfrm>
            <a:off x="8737200" y="1294200"/>
            <a:ext cx="1241280" cy="13881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1" name="CustomShape 72"/>
          <p:cNvSpPr/>
          <p:nvPr/>
        </p:nvSpPr>
        <p:spPr>
          <a:xfrm>
            <a:off x="4561200" y="-21600"/>
            <a:ext cx="3678480" cy="627120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72" name="CustomShape 73"/>
          <p:cNvSpPr/>
          <p:nvPr/>
        </p:nvSpPr>
        <p:spPr>
          <a:xfrm>
            <a:off x="4649040" y="-21600"/>
            <a:ext cx="3504600" cy="231228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73" name="CustomShape 74"/>
          <p:cNvSpPr/>
          <p:nvPr/>
        </p:nvSpPr>
        <p:spPr>
          <a:xfrm>
            <a:off x="4650840" y="6088320"/>
            <a:ext cx="3504600" cy="8100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4" name="CustomShape 75"/>
          <p:cNvSpPr/>
          <p:nvPr/>
        </p:nvSpPr>
        <p:spPr>
          <a:xfrm>
            <a:off x="4650840" y="6088320"/>
            <a:ext cx="3504600" cy="8100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5" name="PlaceHolder 76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it-IT"/>
              <a:t>Click to edit the title text format</a:t>
            </a:r>
            <a:endParaRPr/>
          </a:p>
        </p:txBody>
      </p:sp>
      <p:sp>
        <p:nvSpPr>
          <p:cNvPr id="76" name="PlaceHolder 7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it-IT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9216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0" name="CustomShape 2"/>
          <p:cNvSpPr/>
          <p:nvPr/>
        </p:nvSpPr>
        <p:spPr>
          <a:xfrm>
            <a:off x="7776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1" name="CustomShape 3"/>
          <p:cNvSpPr/>
          <p:nvPr/>
        </p:nvSpPr>
        <p:spPr>
          <a:xfrm>
            <a:off x="30636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2" name="CustomShape 4"/>
          <p:cNvSpPr/>
          <p:nvPr/>
        </p:nvSpPr>
        <p:spPr>
          <a:xfrm>
            <a:off x="14148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3" name="CustomShape 5"/>
          <p:cNvSpPr/>
          <p:nvPr/>
        </p:nvSpPr>
        <p:spPr>
          <a:xfrm>
            <a:off x="50040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4" name="CustomShape 6"/>
          <p:cNvSpPr/>
          <p:nvPr/>
        </p:nvSpPr>
        <p:spPr>
          <a:xfrm>
            <a:off x="7290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5" name="CustomShape 7"/>
          <p:cNvSpPr/>
          <p:nvPr/>
        </p:nvSpPr>
        <p:spPr>
          <a:xfrm>
            <a:off x="8307360" y="685800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6" name="CustomShape 8"/>
          <p:cNvSpPr/>
          <p:nvPr/>
        </p:nvSpPr>
        <p:spPr>
          <a:xfrm>
            <a:off x="9221760" y="685800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7" name="CustomShape 9"/>
          <p:cNvSpPr/>
          <p:nvPr/>
        </p:nvSpPr>
        <p:spPr>
          <a:xfrm>
            <a:off x="8993160" y="685800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8" name="CustomShape 10"/>
          <p:cNvSpPr/>
          <p:nvPr/>
        </p:nvSpPr>
        <p:spPr>
          <a:xfrm>
            <a:off x="3887640" y="0"/>
            <a:ext cx="28188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9" name="CustomShape 11"/>
          <p:cNvSpPr/>
          <p:nvPr/>
        </p:nvSpPr>
        <p:spPr>
          <a:xfrm>
            <a:off x="297324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0" name="CustomShape 12"/>
          <p:cNvSpPr/>
          <p:nvPr/>
        </p:nvSpPr>
        <p:spPr>
          <a:xfrm>
            <a:off x="320184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1" name="CustomShape 13"/>
          <p:cNvSpPr/>
          <p:nvPr/>
        </p:nvSpPr>
        <p:spPr>
          <a:xfrm>
            <a:off x="65880" y="5034960"/>
            <a:ext cx="9143280" cy="1175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2" name="CustomShape 14"/>
          <p:cNvSpPr/>
          <p:nvPr/>
        </p:nvSpPr>
        <p:spPr>
          <a:xfrm>
            <a:off x="65880" y="3467520"/>
            <a:ext cx="9143280" cy="8899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3" name="CustomShape 15"/>
          <p:cNvSpPr/>
          <p:nvPr/>
        </p:nvSpPr>
        <p:spPr>
          <a:xfrm>
            <a:off x="54000" y="5640840"/>
            <a:ext cx="3003840" cy="1210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4" name="CustomShape 16"/>
          <p:cNvSpPr/>
          <p:nvPr/>
        </p:nvSpPr>
        <p:spPr>
          <a:xfrm>
            <a:off x="65880" y="5284440"/>
            <a:ext cx="9143280" cy="14778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5" name="CustomShape 17"/>
          <p:cNvSpPr/>
          <p:nvPr/>
        </p:nvSpPr>
        <p:spPr>
          <a:xfrm>
            <a:off x="2215080" y="5132160"/>
            <a:ext cx="6981840" cy="17193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6" name="CustomShape 18"/>
          <p:cNvSpPr/>
          <p:nvPr/>
        </p:nvSpPr>
        <p:spPr>
          <a:xfrm>
            <a:off x="35280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27" name="CustomShape 19"/>
          <p:cNvSpPr/>
          <p:nvPr/>
        </p:nvSpPr>
        <p:spPr>
          <a:xfrm>
            <a:off x="425196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28" name="CustomShape 20"/>
          <p:cNvSpPr/>
          <p:nvPr/>
        </p:nvSpPr>
        <p:spPr>
          <a:xfrm>
            <a:off x="4261680" y="12852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29" name="CustomShape 21"/>
          <p:cNvSpPr/>
          <p:nvPr/>
        </p:nvSpPr>
        <p:spPr>
          <a:xfrm>
            <a:off x="3508920" y="183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0" name="CustomShape 22"/>
          <p:cNvSpPr/>
          <p:nvPr/>
        </p:nvSpPr>
        <p:spPr>
          <a:xfrm>
            <a:off x="4995000" y="50760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1" name="CustomShape 23"/>
          <p:cNvSpPr/>
          <p:nvPr/>
        </p:nvSpPr>
        <p:spPr>
          <a:xfrm>
            <a:off x="126720" y="3979080"/>
            <a:ext cx="1260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2" name="CustomShape 24"/>
          <p:cNvSpPr/>
          <p:nvPr/>
        </p:nvSpPr>
        <p:spPr>
          <a:xfrm>
            <a:off x="556200" y="50950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3" name="CustomShape 25"/>
          <p:cNvSpPr/>
          <p:nvPr/>
        </p:nvSpPr>
        <p:spPr>
          <a:xfrm>
            <a:off x="585000" y="254232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4" name="CustomShape 26"/>
          <p:cNvSpPr/>
          <p:nvPr/>
        </p:nvSpPr>
        <p:spPr>
          <a:xfrm>
            <a:off x="130860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5" name="CustomShape 27"/>
          <p:cNvSpPr/>
          <p:nvPr/>
        </p:nvSpPr>
        <p:spPr>
          <a:xfrm>
            <a:off x="2042280" y="51044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6" name="CustomShape 28"/>
          <p:cNvSpPr/>
          <p:nvPr/>
        </p:nvSpPr>
        <p:spPr>
          <a:xfrm>
            <a:off x="206136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7" name="CustomShape 29"/>
          <p:cNvSpPr/>
          <p:nvPr/>
        </p:nvSpPr>
        <p:spPr>
          <a:xfrm>
            <a:off x="1327680" y="1256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8" name="CustomShape 30"/>
          <p:cNvSpPr/>
          <p:nvPr/>
        </p:nvSpPr>
        <p:spPr>
          <a:xfrm>
            <a:off x="7338240" y="38376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9" name="CustomShape 31"/>
          <p:cNvSpPr/>
          <p:nvPr/>
        </p:nvSpPr>
        <p:spPr>
          <a:xfrm>
            <a:off x="8080920" y="51141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0" name="CustomShape 32"/>
          <p:cNvSpPr/>
          <p:nvPr/>
        </p:nvSpPr>
        <p:spPr>
          <a:xfrm>
            <a:off x="8080920" y="2561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1" name="CustomShape 33"/>
          <p:cNvSpPr/>
          <p:nvPr/>
        </p:nvSpPr>
        <p:spPr>
          <a:xfrm>
            <a:off x="8814600" y="3837600"/>
            <a:ext cx="1242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2" name="CustomShape 34"/>
          <p:cNvSpPr/>
          <p:nvPr/>
        </p:nvSpPr>
        <p:spPr>
          <a:xfrm>
            <a:off x="8814600" y="1294200"/>
            <a:ext cx="1241280" cy="13881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3" name="CustomShape 35"/>
          <p:cNvSpPr/>
          <p:nvPr/>
        </p:nvSpPr>
        <p:spPr>
          <a:xfrm>
            <a:off x="457200" y="333360"/>
            <a:ext cx="8228880" cy="61848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44" name="CustomShape 36"/>
          <p:cNvSpPr/>
          <p:nvPr/>
        </p:nvSpPr>
        <p:spPr>
          <a:xfrm>
            <a:off x="4561200" y="-21600"/>
            <a:ext cx="3678480" cy="69840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145" name="CustomShape 37"/>
          <p:cNvSpPr/>
          <p:nvPr/>
        </p:nvSpPr>
        <p:spPr>
          <a:xfrm>
            <a:off x="4649040" y="-21600"/>
            <a:ext cx="3504600" cy="62316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146" name="PlaceHolder 3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it-IT"/>
              <a:t>Click to edit the title text format</a:t>
            </a:r>
            <a:endParaRPr/>
          </a:p>
        </p:txBody>
      </p:sp>
      <p:sp>
        <p:nvSpPr>
          <p:cNvPr id="147" name="PlaceHolder 3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it-IT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99216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1" name="CustomShape 2"/>
          <p:cNvSpPr/>
          <p:nvPr/>
        </p:nvSpPr>
        <p:spPr>
          <a:xfrm>
            <a:off x="7776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2" name="CustomShape 3"/>
          <p:cNvSpPr/>
          <p:nvPr/>
        </p:nvSpPr>
        <p:spPr>
          <a:xfrm>
            <a:off x="30636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3" name="CustomShape 4"/>
          <p:cNvSpPr/>
          <p:nvPr/>
        </p:nvSpPr>
        <p:spPr>
          <a:xfrm>
            <a:off x="1414800" y="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4" name="CustomShape 5"/>
          <p:cNvSpPr/>
          <p:nvPr/>
        </p:nvSpPr>
        <p:spPr>
          <a:xfrm>
            <a:off x="50040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5" name="CustomShape 6"/>
          <p:cNvSpPr/>
          <p:nvPr/>
        </p:nvSpPr>
        <p:spPr>
          <a:xfrm>
            <a:off x="72900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6" name="CustomShape 7"/>
          <p:cNvSpPr/>
          <p:nvPr/>
        </p:nvSpPr>
        <p:spPr>
          <a:xfrm>
            <a:off x="8307360" y="6858000"/>
            <a:ext cx="1599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7" name="CustomShape 8"/>
          <p:cNvSpPr/>
          <p:nvPr/>
        </p:nvSpPr>
        <p:spPr>
          <a:xfrm>
            <a:off x="9221760" y="685800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8" name="CustomShape 9"/>
          <p:cNvSpPr/>
          <p:nvPr/>
        </p:nvSpPr>
        <p:spPr>
          <a:xfrm>
            <a:off x="8993160" y="685800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9" name="CustomShape 10"/>
          <p:cNvSpPr/>
          <p:nvPr/>
        </p:nvSpPr>
        <p:spPr>
          <a:xfrm>
            <a:off x="3887640" y="0"/>
            <a:ext cx="28188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0" name="CustomShape 11"/>
          <p:cNvSpPr/>
          <p:nvPr/>
        </p:nvSpPr>
        <p:spPr>
          <a:xfrm>
            <a:off x="2973240" y="0"/>
            <a:ext cx="45648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1" name="CustomShape 12"/>
          <p:cNvSpPr/>
          <p:nvPr/>
        </p:nvSpPr>
        <p:spPr>
          <a:xfrm>
            <a:off x="3201840" y="0"/>
            <a:ext cx="76140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2" name="CustomShape 13"/>
          <p:cNvSpPr/>
          <p:nvPr/>
        </p:nvSpPr>
        <p:spPr>
          <a:xfrm>
            <a:off x="65880" y="5034960"/>
            <a:ext cx="9143280" cy="1175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3" name="CustomShape 14"/>
          <p:cNvSpPr/>
          <p:nvPr/>
        </p:nvSpPr>
        <p:spPr>
          <a:xfrm>
            <a:off x="65880" y="3467520"/>
            <a:ext cx="9143280" cy="8899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4" name="CustomShape 15"/>
          <p:cNvSpPr/>
          <p:nvPr/>
        </p:nvSpPr>
        <p:spPr>
          <a:xfrm>
            <a:off x="54000" y="5640840"/>
            <a:ext cx="3003840" cy="1210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5" name="CustomShape 16"/>
          <p:cNvSpPr/>
          <p:nvPr/>
        </p:nvSpPr>
        <p:spPr>
          <a:xfrm>
            <a:off x="65880" y="5284440"/>
            <a:ext cx="9143280" cy="14778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6" name="CustomShape 17"/>
          <p:cNvSpPr/>
          <p:nvPr/>
        </p:nvSpPr>
        <p:spPr>
          <a:xfrm>
            <a:off x="2215080" y="5132160"/>
            <a:ext cx="6981840" cy="17193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7" name="CustomShape 18"/>
          <p:cNvSpPr/>
          <p:nvPr/>
        </p:nvSpPr>
        <p:spPr>
          <a:xfrm>
            <a:off x="352800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8" name="CustomShape 19"/>
          <p:cNvSpPr/>
          <p:nvPr/>
        </p:nvSpPr>
        <p:spPr>
          <a:xfrm>
            <a:off x="425196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9" name="CustomShape 20"/>
          <p:cNvSpPr/>
          <p:nvPr/>
        </p:nvSpPr>
        <p:spPr>
          <a:xfrm>
            <a:off x="4261680" y="12852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0" name="CustomShape 21"/>
          <p:cNvSpPr/>
          <p:nvPr/>
        </p:nvSpPr>
        <p:spPr>
          <a:xfrm>
            <a:off x="3508920" y="183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1" name="CustomShape 22"/>
          <p:cNvSpPr/>
          <p:nvPr/>
        </p:nvSpPr>
        <p:spPr>
          <a:xfrm>
            <a:off x="4995000" y="50760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2" name="CustomShape 23"/>
          <p:cNvSpPr/>
          <p:nvPr/>
        </p:nvSpPr>
        <p:spPr>
          <a:xfrm>
            <a:off x="126720" y="3979080"/>
            <a:ext cx="1260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3" name="CustomShape 24"/>
          <p:cNvSpPr/>
          <p:nvPr/>
        </p:nvSpPr>
        <p:spPr>
          <a:xfrm>
            <a:off x="556200" y="50950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4" name="CustomShape 25"/>
          <p:cNvSpPr/>
          <p:nvPr/>
        </p:nvSpPr>
        <p:spPr>
          <a:xfrm>
            <a:off x="585000" y="254232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5" name="CustomShape 26"/>
          <p:cNvSpPr/>
          <p:nvPr/>
        </p:nvSpPr>
        <p:spPr>
          <a:xfrm>
            <a:off x="1308600" y="381888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6" name="CustomShape 27"/>
          <p:cNvSpPr/>
          <p:nvPr/>
        </p:nvSpPr>
        <p:spPr>
          <a:xfrm>
            <a:off x="2042280" y="51044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7" name="CustomShape 28"/>
          <p:cNvSpPr/>
          <p:nvPr/>
        </p:nvSpPr>
        <p:spPr>
          <a:xfrm>
            <a:off x="2061360" y="255204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8" name="CustomShape 29"/>
          <p:cNvSpPr/>
          <p:nvPr/>
        </p:nvSpPr>
        <p:spPr>
          <a:xfrm>
            <a:off x="1327680" y="1256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9" name="CustomShape 30"/>
          <p:cNvSpPr/>
          <p:nvPr/>
        </p:nvSpPr>
        <p:spPr>
          <a:xfrm>
            <a:off x="7338240" y="38376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0" name="CustomShape 31"/>
          <p:cNvSpPr/>
          <p:nvPr/>
        </p:nvSpPr>
        <p:spPr>
          <a:xfrm>
            <a:off x="8080920" y="511416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1" name="CustomShape 32"/>
          <p:cNvSpPr/>
          <p:nvPr/>
        </p:nvSpPr>
        <p:spPr>
          <a:xfrm>
            <a:off x="8080920" y="2561400"/>
            <a:ext cx="160056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2" name="CustomShape 33"/>
          <p:cNvSpPr/>
          <p:nvPr/>
        </p:nvSpPr>
        <p:spPr>
          <a:xfrm>
            <a:off x="8814600" y="3837600"/>
            <a:ext cx="1242720" cy="138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3" name="CustomShape 34"/>
          <p:cNvSpPr/>
          <p:nvPr/>
        </p:nvSpPr>
        <p:spPr>
          <a:xfrm>
            <a:off x="8814600" y="1294200"/>
            <a:ext cx="1241280" cy="13881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4" name="CustomShape 35"/>
          <p:cNvSpPr/>
          <p:nvPr/>
        </p:nvSpPr>
        <p:spPr>
          <a:xfrm>
            <a:off x="457200" y="333360"/>
            <a:ext cx="8228880" cy="61848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15" name="CustomShape 36"/>
          <p:cNvSpPr/>
          <p:nvPr/>
        </p:nvSpPr>
        <p:spPr>
          <a:xfrm>
            <a:off x="4561200" y="-21600"/>
            <a:ext cx="3678480" cy="69840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216" name="CustomShape 37"/>
          <p:cNvSpPr/>
          <p:nvPr/>
        </p:nvSpPr>
        <p:spPr>
          <a:xfrm>
            <a:off x="4649040" y="-21600"/>
            <a:ext cx="3504600" cy="62316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217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it-IT"/>
              <a:t>Click to edit the title text format</a:t>
            </a:r>
            <a:endParaRPr/>
          </a:p>
        </p:txBody>
      </p:sp>
      <p:sp>
        <p:nvSpPr>
          <p:cNvPr id="218" name="PlaceHolder 3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it-IT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79640" y="2512800"/>
            <a:ext cx="4463640" cy="163548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it-IT" sz="3600">
                <a:solidFill>
                  <a:srgbClr val="000000"/>
                </a:solidFill>
                <a:latin typeface="Century Gothic"/>
              </a:rPr>
              <a:t>Progetto SafetyGame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entury Gothic"/>
              </a:rPr>
              <a:t>Revisione di Progettazione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251640" y="4268520"/>
            <a:ext cx="4301640" cy="1751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Team Committed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Università degli Studi di Padova – Ingegneria del software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A.A. 2011/2012 – 2012/06/21</a:t>
            </a:r>
            <a:endParaRPr/>
          </a:p>
        </p:txBody>
      </p:sp>
      <p:pic>
        <p:nvPicPr>
          <p:cNvPr descr="" id="258" name="Immagin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292000" y="2565000"/>
            <a:ext cx="2226240" cy="328428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59" name="Immagin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60" name="CustomShape 1"/>
          <p:cNvSpPr/>
          <p:nvPr/>
        </p:nvSpPr>
        <p:spPr>
          <a:xfrm>
            <a:off x="1043640" y="1027800"/>
            <a:ext cx="7023960" cy="114228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Indice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1043640" y="2323800"/>
            <a:ext cx="6776640" cy="3508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Architettura generale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Test 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Problemi riscontrati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Consuntivo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Prototipo Web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Prototipo Mobile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63" name="CustomShape 4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7141D1-A111-41D1-A1A1-41F141C111F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64" name="Immagin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751120" y="1268640"/>
            <a:ext cx="3764880" cy="4580280"/>
          </a:xfrm>
          <a:prstGeom prst="rect">
            <a:avLst/>
          </a:prstGeom>
        </p:spPr>
      </p:pic>
      <p:sp>
        <p:nvSpPr>
          <p:cNvPr id="265" name="CustomShape 1"/>
          <p:cNvSpPr/>
          <p:nvPr/>
        </p:nvSpPr>
        <p:spPr>
          <a:xfrm>
            <a:off x="2592000" y="504000"/>
            <a:ext cx="5616000" cy="8640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Fase di Analisi 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1008000" y="1656000"/>
            <a:ext cx="6812640" cy="4176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Analisi statica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walkthrough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inspection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metriche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Analisi dinamica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unità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integrazione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regressione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67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68" name="CustomShape 1"/>
          <p:cNvSpPr/>
          <p:nvPr/>
        </p:nvSpPr>
        <p:spPr>
          <a:xfrm>
            <a:off x="1043640" y="2997000"/>
            <a:ext cx="7023960" cy="114228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3. Problemi riscontrati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C1D171-8191-41A1-B1A1-816101A1C1B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1" name="Immagin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72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21F1E1-A181-41D1-81A1-719131E1314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1187640" y="2421000"/>
            <a:ext cx="6912000" cy="201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Concomitanza stretta di esami e impegni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JSP, SQL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Log &amp; Porte email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5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76" name="CustomShape 1"/>
          <p:cNvSpPr/>
          <p:nvPr/>
        </p:nvSpPr>
        <p:spPr>
          <a:xfrm>
            <a:off x="1152000" y="369360"/>
            <a:ext cx="7023960" cy="114228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6. Prototipo Mobile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912141-C1A1-41F1-B1C1-B1C15141016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pic>
        <p:nvPicPr>
          <p:cNvPr descr="" id="27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2016000"/>
            <a:ext cx="2159640" cy="3599640"/>
          </a:xfrm>
          <a:prstGeom prst="rect">
            <a:avLst/>
          </a:prstGeom>
        </p:spPr>
      </p:pic>
      <p:pic>
        <p:nvPicPr>
          <p:cNvPr descr="" id="28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40000" y="2016000"/>
            <a:ext cx="2159640" cy="3599640"/>
          </a:xfrm>
          <a:prstGeom prst="rect">
            <a:avLst/>
          </a:prstGeom>
        </p:spPr>
      </p:pic>
      <p:pic>
        <p:nvPicPr>
          <p:cNvPr descr="" id="281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48000" y="2016000"/>
            <a:ext cx="2159640" cy="3599640"/>
          </a:xfrm>
          <a:prstGeom prst="rect">
            <a:avLst/>
          </a:prstGeom>
        </p:spPr>
      </p:pic>
      <p:sp>
        <p:nvSpPr>
          <p:cNvPr id="282" name="CustomShape 4"/>
          <p:cNvSpPr/>
          <p:nvPr/>
        </p:nvSpPr>
        <p:spPr>
          <a:xfrm>
            <a:off x="648000" y="1512000"/>
            <a:ext cx="777564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	</a:t>
            </a:r>
            <a:r>
              <a:rPr lang="it-IT"/>
              <a:t>Login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  Dashboard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Domanda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83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880" cy="4580280"/>
          </a:xfrm>
          <a:prstGeom prst="rect">
            <a:avLst/>
          </a:prstGeom>
        </p:spPr>
      </p:pic>
      <p:sp>
        <p:nvSpPr>
          <p:cNvPr id="284" name="CustomShape 1"/>
          <p:cNvSpPr/>
          <p:nvPr/>
        </p:nvSpPr>
        <p:spPr>
          <a:xfrm>
            <a:off x="1152000" y="369360"/>
            <a:ext cx="7023960" cy="114228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6. Prototipo Mobile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417121-C181-41A1-B191-41D191A1714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sp>
        <p:nvSpPr>
          <p:cNvPr id="287" name="CustomShape 4"/>
          <p:cNvSpPr/>
          <p:nvPr/>
        </p:nvSpPr>
        <p:spPr>
          <a:xfrm>
            <a:off x="648000" y="1512000"/>
            <a:ext cx="777564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	</a:t>
            </a:r>
            <a:r>
              <a:rPr lang="it-IT"/>
              <a:t> </a:t>
            </a:r>
            <a:r>
              <a:rPr lang="it-IT"/>
              <a:t>Quest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     Punteggio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Dati Personali</a:t>
            </a:r>
            <a:endParaRPr/>
          </a:p>
        </p:txBody>
      </p:sp>
      <p:pic>
        <p:nvPicPr>
          <p:cNvPr descr="" id="28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2160000"/>
            <a:ext cx="2159640" cy="3599640"/>
          </a:xfrm>
          <a:prstGeom prst="rect">
            <a:avLst/>
          </a:prstGeom>
        </p:spPr>
      </p:pic>
      <p:pic>
        <p:nvPicPr>
          <p:cNvPr descr="" id="28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000" y="5328000"/>
            <a:ext cx="1799640" cy="1079640"/>
          </a:xfrm>
          <a:prstGeom prst="rect">
            <a:avLst/>
          </a:prstGeom>
        </p:spPr>
      </p:pic>
      <p:pic>
        <p:nvPicPr>
          <p:cNvPr descr="" id="29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84000" y="2160000"/>
            <a:ext cx="2159640" cy="3599640"/>
          </a:xfrm>
          <a:prstGeom prst="rect">
            <a:avLst/>
          </a:prstGeom>
        </p:spPr>
      </p:pic>
      <p:pic>
        <p:nvPicPr>
          <p:cNvPr descr="" id="291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6048000" y="2160000"/>
            <a:ext cx="2159640" cy="359964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