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9B09-382B-4BC6-B6DC-6EC1C0BDBD4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FDA5-BB8C-4F3C-93B8-39CACE8B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oyanstoyanov.eu/photoAlbumApp/" TargetMode="External"/><Relationship Id="rId2" Type="http://schemas.openxmlformats.org/officeDocument/2006/relationships/hyperlink" Target="https://github.com/TeamCorn/Photo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artarus.softuni-friend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u="sng" dirty="0" err="1" smtClean="0">
                <a:solidFill>
                  <a:schemeClr val="bg1"/>
                </a:solidFill>
              </a:rPr>
              <a:t>PhotoForumApp</a:t>
            </a:r>
            <a:endParaRPr lang="en-US" sz="48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Team “Corn” @ </a:t>
            </a:r>
            <a:r>
              <a:rPr lang="en-US" dirty="0" smtClean="0">
                <a:solidFill>
                  <a:schemeClr val="bg1"/>
                </a:solidFill>
              </a:rPr>
              <a:t>Software University (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http://softuni.bg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6632"/>
            <a:ext cx="319132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9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PhotoForumApp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Represents a small project for </a:t>
            </a:r>
            <a:r>
              <a:rPr lang="en-US" dirty="0" smtClean="0">
                <a:solidFill>
                  <a:schemeClr val="bg1"/>
                </a:solidFill>
              </a:rPr>
              <a:t>uploading, rating and commenting different kinds of photos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Programming languages and libraries used: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JavaScript, HTML, CSS, jQuery, Ajax, Bootstrap, </a:t>
            </a:r>
            <a:r>
              <a:rPr lang="en-US" dirty="0" err="1" smtClean="0">
                <a:solidFill>
                  <a:schemeClr val="bg1"/>
                </a:solidFill>
              </a:rPr>
              <a:t>Noty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 “Corn” Members: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Petar</a:t>
            </a:r>
            <a:r>
              <a:rPr lang="en-US" dirty="0">
                <a:solidFill>
                  <a:schemeClr val="bg1"/>
                </a:solidFill>
              </a:rPr>
              <a:t> Ivanov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Antoveravip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Borislav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Hristov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borislavml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Martin </a:t>
            </a:r>
            <a:r>
              <a:rPr lang="en-US" dirty="0" err="1" smtClean="0">
                <a:solidFill>
                  <a:schemeClr val="bg1"/>
                </a:solidFill>
              </a:rPr>
              <a:t>Atanasov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MartinAtanasov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Stoyan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Stoyanov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Stoyan.Stoyanov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Evgeni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Tochev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evgeni.tochev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Slavi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Georgiev</a:t>
            </a:r>
            <a:r>
              <a:rPr lang="en-US" dirty="0" smtClean="0">
                <a:solidFill>
                  <a:schemeClr val="bg1"/>
                </a:solidFill>
              </a:rPr>
              <a:t> – aslv1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Anatoli </a:t>
            </a:r>
            <a:r>
              <a:rPr lang="en-US" dirty="0" err="1" smtClean="0">
                <a:solidFill>
                  <a:schemeClr val="bg1"/>
                </a:solidFill>
              </a:rPr>
              <a:t>Asenov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anatoli_asenov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9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Source Code and 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GitHub Repository: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https://github.com/TeamCorn/PhotoForum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Live Demo: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://stoyanstoyanov.eu/photoAlbumApp/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4"/>
              </a:rPr>
              <a:t>://tartarus.softuni-friends.org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2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PhotoForumApp</vt:lpstr>
      <vt:lpstr>PhotoForumApp</vt:lpstr>
      <vt:lpstr>Team “Corn” Members:</vt:lpstr>
      <vt:lpstr>Source Code and Demo</vt:lpstr>
    </vt:vector>
  </TitlesOfParts>
  <Company>Solvay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PhotoForumApp</dc:title>
  <dc:creator>Stoyanov, Stoyan</dc:creator>
  <cp:lastModifiedBy>Stoyanov, Stoyan</cp:lastModifiedBy>
  <cp:revision>7</cp:revision>
  <dcterms:created xsi:type="dcterms:W3CDTF">2014-12-09T08:52:46Z</dcterms:created>
  <dcterms:modified xsi:type="dcterms:W3CDTF">2014-12-09T17:53:33Z</dcterms:modified>
</cp:coreProperties>
</file>