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5" r:id="rId6"/>
    <p:sldId id="267" r:id="rId7"/>
    <p:sldId id="263" r:id="rId8"/>
    <p:sldId id="266" r:id="rId9"/>
    <p:sldId id="264" r:id="rId10"/>
    <p:sldId id="260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53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7C24E-3F23-420A-B28E-0A31DACCA2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6F3692-7AEE-4941-BB06-F86C723803EB}">
      <dgm:prSet/>
      <dgm:spPr/>
      <dgm:t>
        <a:bodyPr/>
        <a:lstStyle/>
        <a:p>
          <a:r>
            <a:rPr lang="en-US"/>
            <a:t>Implement a keylogger</a:t>
          </a:r>
        </a:p>
      </dgm:t>
    </dgm:pt>
    <dgm:pt modelId="{8848A409-571F-45DC-9A37-9BFB73194B78}" type="parTrans" cxnId="{76D7B040-633F-4EC1-AB6C-9598351C1D86}">
      <dgm:prSet/>
      <dgm:spPr/>
      <dgm:t>
        <a:bodyPr/>
        <a:lstStyle/>
        <a:p>
          <a:endParaRPr lang="en-US"/>
        </a:p>
      </dgm:t>
    </dgm:pt>
    <dgm:pt modelId="{40A22323-AAA8-450B-933F-4150EFA99F37}" type="sibTrans" cxnId="{76D7B040-633F-4EC1-AB6C-9598351C1D86}">
      <dgm:prSet/>
      <dgm:spPr/>
      <dgm:t>
        <a:bodyPr/>
        <a:lstStyle/>
        <a:p>
          <a:endParaRPr lang="en-US"/>
        </a:p>
      </dgm:t>
    </dgm:pt>
    <dgm:pt modelId="{3F1F6977-0658-4C4A-B2E9-304A0C8324B3}">
      <dgm:prSet/>
      <dgm:spPr/>
      <dgm:t>
        <a:bodyPr/>
        <a:lstStyle/>
        <a:p>
          <a:r>
            <a:rPr lang="en-US"/>
            <a:t>This is a mechanism that stores users keystrokes to a file</a:t>
          </a:r>
        </a:p>
      </dgm:t>
    </dgm:pt>
    <dgm:pt modelId="{1CC4FCA9-D44B-49A1-AD44-5859EB3E3D5E}" type="parTrans" cxnId="{C36176A4-7E7D-4625-A326-70E3A272AA69}">
      <dgm:prSet/>
      <dgm:spPr/>
      <dgm:t>
        <a:bodyPr/>
        <a:lstStyle/>
        <a:p>
          <a:endParaRPr lang="en-US"/>
        </a:p>
      </dgm:t>
    </dgm:pt>
    <dgm:pt modelId="{47C3596B-D53D-466E-AC65-B4E7820EE4DF}" type="sibTrans" cxnId="{C36176A4-7E7D-4625-A326-70E3A272AA69}">
      <dgm:prSet/>
      <dgm:spPr/>
      <dgm:t>
        <a:bodyPr/>
        <a:lstStyle/>
        <a:p>
          <a:endParaRPr lang="en-US"/>
        </a:p>
      </dgm:t>
    </dgm:pt>
    <dgm:pt modelId="{A590D2D1-0A0A-4F3D-987A-07C02ABE591E}">
      <dgm:prSet/>
      <dgm:spPr/>
      <dgm:t>
        <a:bodyPr/>
        <a:lstStyle/>
        <a:p>
          <a:r>
            <a:rPr lang="en-US" dirty="0"/>
            <a:t>The key logger also stores what application the user is accessing at the moment</a:t>
          </a:r>
        </a:p>
      </dgm:t>
    </dgm:pt>
    <dgm:pt modelId="{61586AD6-14AF-42A1-8E01-2CED41022AD8}" type="parTrans" cxnId="{DFCAAE04-B862-4693-814A-24B2CC901508}">
      <dgm:prSet/>
      <dgm:spPr/>
      <dgm:t>
        <a:bodyPr/>
        <a:lstStyle/>
        <a:p>
          <a:endParaRPr lang="en-US"/>
        </a:p>
      </dgm:t>
    </dgm:pt>
    <dgm:pt modelId="{35FBA816-8D64-4791-9DD6-FF586B39655A}" type="sibTrans" cxnId="{DFCAAE04-B862-4693-814A-24B2CC901508}">
      <dgm:prSet/>
      <dgm:spPr/>
      <dgm:t>
        <a:bodyPr/>
        <a:lstStyle/>
        <a:p>
          <a:endParaRPr lang="en-US"/>
        </a:p>
      </dgm:t>
    </dgm:pt>
    <dgm:pt modelId="{E57DEA30-E322-44C6-BD57-42750609B1BE}">
      <dgm:prSet/>
      <dgm:spPr/>
      <dgm:t>
        <a:bodyPr/>
        <a:lstStyle/>
        <a:p>
          <a:r>
            <a:rPr lang="en-US"/>
            <a:t>Keylogger periodically screenshots victim’s screen</a:t>
          </a:r>
        </a:p>
      </dgm:t>
    </dgm:pt>
    <dgm:pt modelId="{4CF24603-3575-4EBD-A8D0-6B2262F5250B}" type="parTrans" cxnId="{4857C4C9-1110-45DC-9B89-31E720B4FBE5}">
      <dgm:prSet/>
      <dgm:spPr/>
      <dgm:t>
        <a:bodyPr/>
        <a:lstStyle/>
        <a:p>
          <a:endParaRPr lang="en-US"/>
        </a:p>
      </dgm:t>
    </dgm:pt>
    <dgm:pt modelId="{17556709-04F0-4F9E-B056-21496114696F}" type="sibTrans" cxnId="{4857C4C9-1110-45DC-9B89-31E720B4FBE5}">
      <dgm:prSet/>
      <dgm:spPr/>
      <dgm:t>
        <a:bodyPr/>
        <a:lstStyle/>
        <a:p>
          <a:endParaRPr lang="en-US"/>
        </a:p>
      </dgm:t>
    </dgm:pt>
    <dgm:pt modelId="{A90D24EE-A6CB-4B31-841F-07E6AA1CFD29}">
      <dgm:prSet/>
      <dgm:spPr/>
      <dgm:t>
        <a:bodyPr/>
        <a:lstStyle/>
        <a:p>
          <a:r>
            <a:rPr lang="en-US"/>
            <a:t>Key logger periodically email the attacker the contents of the file</a:t>
          </a:r>
        </a:p>
      </dgm:t>
    </dgm:pt>
    <dgm:pt modelId="{13C81FAA-DF8A-45E3-A219-28E43A2BBB70}" type="parTrans" cxnId="{8E4CEA97-CFBE-4CED-9CD5-1504E1F2B10C}">
      <dgm:prSet/>
      <dgm:spPr/>
      <dgm:t>
        <a:bodyPr/>
        <a:lstStyle/>
        <a:p>
          <a:endParaRPr lang="en-US"/>
        </a:p>
      </dgm:t>
    </dgm:pt>
    <dgm:pt modelId="{F01A0852-A92F-47A4-AF03-A0774F0B21C0}" type="sibTrans" cxnId="{8E4CEA97-CFBE-4CED-9CD5-1504E1F2B10C}">
      <dgm:prSet/>
      <dgm:spPr/>
      <dgm:t>
        <a:bodyPr/>
        <a:lstStyle/>
        <a:p>
          <a:endParaRPr lang="en-US"/>
        </a:p>
      </dgm:t>
    </dgm:pt>
    <dgm:pt modelId="{5D4EDDFA-B893-4D63-A225-BF1F6760E0FE}">
      <dgm:prSet/>
      <dgm:spPr/>
      <dgm:t>
        <a:bodyPr/>
        <a:lstStyle/>
        <a:p>
          <a:r>
            <a:rPr lang="en-US"/>
            <a:t>Inform how to protect your computer against similar keyloggers</a:t>
          </a:r>
        </a:p>
      </dgm:t>
    </dgm:pt>
    <dgm:pt modelId="{50627849-45B3-4684-8722-33713F187EED}" type="parTrans" cxnId="{E52D67FF-5BBF-4756-A6E7-87E4F64E250E}">
      <dgm:prSet/>
      <dgm:spPr/>
      <dgm:t>
        <a:bodyPr/>
        <a:lstStyle/>
        <a:p>
          <a:endParaRPr lang="en-US"/>
        </a:p>
      </dgm:t>
    </dgm:pt>
    <dgm:pt modelId="{F8E248EF-40A5-4914-B55C-9F692D29C2AF}" type="sibTrans" cxnId="{E52D67FF-5BBF-4756-A6E7-87E4F64E250E}">
      <dgm:prSet/>
      <dgm:spPr/>
      <dgm:t>
        <a:bodyPr/>
        <a:lstStyle/>
        <a:p>
          <a:endParaRPr lang="en-US"/>
        </a:p>
      </dgm:t>
    </dgm:pt>
    <dgm:pt modelId="{5B4718AD-9F7B-40B9-A51D-213D37EEC43A}" type="pres">
      <dgm:prSet presAssocID="{DA17C24E-3F23-420A-B28E-0A31DACCA20A}" presName="linear" presStyleCnt="0">
        <dgm:presLayoutVars>
          <dgm:animLvl val="lvl"/>
          <dgm:resizeHandles val="exact"/>
        </dgm:presLayoutVars>
      </dgm:prSet>
      <dgm:spPr/>
    </dgm:pt>
    <dgm:pt modelId="{39AB5381-CC06-428F-8EC5-24AB0CDA732E}" type="pres">
      <dgm:prSet presAssocID="{BC6F3692-7AEE-4941-BB06-F86C723803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BA2139-B7CC-41E9-9A57-1B54AD5CD6C3}" type="pres">
      <dgm:prSet presAssocID="{BC6F3692-7AEE-4941-BB06-F86C723803EB}" presName="childText" presStyleLbl="revTx" presStyleIdx="0" presStyleCnt="1">
        <dgm:presLayoutVars>
          <dgm:bulletEnabled val="1"/>
        </dgm:presLayoutVars>
      </dgm:prSet>
      <dgm:spPr/>
    </dgm:pt>
    <dgm:pt modelId="{023FCFF0-4EB8-4A9B-8BFC-6333083F76FD}" type="pres">
      <dgm:prSet presAssocID="{5D4EDDFA-B893-4D63-A225-BF1F6760E0F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CAAE04-B862-4693-814A-24B2CC901508}" srcId="{BC6F3692-7AEE-4941-BB06-F86C723803EB}" destId="{A590D2D1-0A0A-4F3D-987A-07C02ABE591E}" srcOrd="1" destOrd="0" parTransId="{61586AD6-14AF-42A1-8E01-2CED41022AD8}" sibTransId="{35FBA816-8D64-4791-9DD6-FF586B39655A}"/>
    <dgm:cxn modelId="{99807E2C-90DB-4D52-B4F5-938246B7B6BB}" type="presOf" srcId="{3F1F6977-0658-4C4A-B2E9-304A0C8324B3}" destId="{DDBA2139-B7CC-41E9-9A57-1B54AD5CD6C3}" srcOrd="0" destOrd="0" presId="urn:microsoft.com/office/officeart/2005/8/layout/vList2"/>
    <dgm:cxn modelId="{2DB82639-EAFD-4AD2-A77E-14038A93A6FF}" type="presOf" srcId="{DA17C24E-3F23-420A-B28E-0A31DACCA20A}" destId="{5B4718AD-9F7B-40B9-A51D-213D37EEC43A}" srcOrd="0" destOrd="0" presId="urn:microsoft.com/office/officeart/2005/8/layout/vList2"/>
    <dgm:cxn modelId="{76D7B040-633F-4EC1-AB6C-9598351C1D86}" srcId="{DA17C24E-3F23-420A-B28E-0A31DACCA20A}" destId="{BC6F3692-7AEE-4941-BB06-F86C723803EB}" srcOrd="0" destOrd="0" parTransId="{8848A409-571F-45DC-9A37-9BFB73194B78}" sibTransId="{40A22323-AAA8-450B-933F-4150EFA99F37}"/>
    <dgm:cxn modelId="{09F10A58-67DB-4856-9C44-BAB4EC9F0BCA}" type="presOf" srcId="{5D4EDDFA-B893-4D63-A225-BF1F6760E0FE}" destId="{023FCFF0-4EB8-4A9B-8BFC-6333083F76FD}" srcOrd="0" destOrd="0" presId="urn:microsoft.com/office/officeart/2005/8/layout/vList2"/>
    <dgm:cxn modelId="{8E4CEA97-CFBE-4CED-9CD5-1504E1F2B10C}" srcId="{BC6F3692-7AEE-4941-BB06-F86C723803EB}" destId="{A90D24EE-A6CB-4B31-841F-07E6AA1CFD29}" srcOrd="3" destOrd="0" parTransId="{13C81FAA-DF8A-45E3-A219-28E43A2BBB70}" sibTransId="{F01A0852-A92F-47A4-AF03-A0774F0B21C0}"/>
    <dgm:cxn modelId="{DC1F859C-4BD3-4E7A-9B98-1197671AFF1C}" type="presOf" srcId="{A590D2D1-0A0A-4F3D-987A-07C02ABE591E}" destId="{DDBA2139-B7CC-41E9-9A57-1B54AD5CD6C3}" srcOrd="0" destOrd="1" presId="urn:microsoft.com/office/officeart/2005/8/layout/vList2"/>
    <dgm:cxn modelId="{C36176A4-7E7D-4625-A326-70E3A272AA69}" srcId="{BC6F3692-7AEE-4941-BB06-F86C723803EB}" destId="{3F1F6977-0658-4C4A-B2E9-304A0C8324B3}" srcOrd="0" destOrd="0" parTransId="{1CC4FCA9-D44B-49A1-AD44-5859EB3E3D5E}" sibTransId="{47C3596B-D53D-466E-AC65-B4E7820EE4DF}"/>
    <dgm:cxn modelId="{B8E5C2C8-9BC1-4DC8-8A01-3477C3F3EC26}" type="presOf" srcId="{E57DEA30-E322-44C6-BD57-42750609B1BE}" destId="{DDBA2139-B7CC-41E9-9A57-1B54AD5CD6C3}" srcOrd="0" destOrd="2" presId="urn:microsoft.com/office/officeart/2005/8/layout/vList2"/>
    <dgm:cxn modelId="{4857C4C9-1110-45DC-9B89-31E720B4FBE5}" srcId="{BC6F3692-7AEE-4941-BB06-F86C723803EB}" destId="{E57DEA30-E322-44C6-BD57-42750609B1BE}" srcOrd="2" destOrd="0" parTransId="{4CF24603-3575-4EBD-A8D0-6B2262F5250B}" sibTransId="{17556709-04F0-4F9E-B056-21496114696F}"/>
    <dgm:cxn modelId="{B6A247D1-3621-4118-A678-3552A953D07E}" type="presOf" srcId="{A90D24EE-A6CB-4B31-841F-07E6AA1CFD29}" destId="{DDBA2139-B7CC-41E9-9A57-1B54AD5CD6C3}" srcOrd="0" destOrd="3" presId="urn:microsoft.com/office/officeart/2005/8/layout/vList2"/>
    <dgm:cxn modelId="{CAFA8FF8-575E-4664-950A-2BAF71012F1E}" type="presOf" srcId="{BC6F3692-7AEE-4941-BB06-F86C723803EB}" destId="{39AB5381-CC06-428F-8EC5-24AB0CDA732E}" srcOrd="0" destOrd="0" presId="urn:microsoft.com/office/officeart/2005/8/layout/vList2"/>
    <dgm:cxn modelId="{E52D67FF-5BBF-4756-A6E7-87E4F64E250E}" srcId="{DA17C24E-3F23-420A-B28E-0A31DACCA20A}" destId="{5D4EDDFA-B893-4D63-A225-BF1F6760E0FE}" srcOrd="1" destOrd="0" parTransId="{50627849-45B3-4684-8722-33713F187EED}" sibTransId="{F8E248EF-40A5-4914-B55C-9F692D29C2AF}"/>
    <dgm:cxn modelId="{CBAA5594-B608-4607-9BA2-6CFD513E7BA8}" type="presParOf" srcId="{5B4718AD-9F7B-40B9-A51D-213D37EEC43A}" destId="{39AB5381-CC06-428F-8EC5-24AB0CDA732E}" srcOrd="0" destOrd="0" presId="urn:microsoft.com/office/officeart/2005/8/layout/vList2"/>
    <dgm:cxn modelId="{220A6BD0-8862-44CC-848C-DF79CE95D091}" type="presParOf" srcId="{5B4718AD-9F7B-40B9-A51D-213D37EEC43A}" destId="{DDBA2139-B7CC-41E9-9A57-1B54AD5CD6C3}" srcOrd="1" destOrd="0" presId="urn:microsoft.com/office/officeart/2005/8/layout/vList2"/>
    <dgm:cxn modelId="{A723A370-2283-4A2C-B14C-C1AEA3F174CF}" type="presParOf" srcId="{5B4718AD-9F7B-40B9-A51D-213D37EEC43A}" destId="{023FCFF0-4EB8-4A9B-8BFC-6333083F76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FFD51-CBA4-458D-8586-0124E879593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35D2E2-11B9-45DB-977D-50198E20FD32}">
      <dgm:prSet/>
      <dgm:spPr/>
      <dgm:t>
        <a:bodyPr/>
        <a:lstStyle/>
        <a:p>
          <a:r>
            <a:rPr lang="en-US"/>
            <a:t>Secretly capture and record sensitive data through keyboard strokes</a:t>
          </a:r>
        </a:p>
      </dgm:t>
    </dgm:pt>
    <dgm:pt modelId="{04D936FB-E6DE-4D0D-9120-BA55E72BF1E7}" type="parTrans" cxnId="{4EE23797-C1DE-4D62-B5FC-46D79220DE12}">
      <dgm:prSet/>
      <dgm:spPr/>
      <dgm:t>
        <a:bodyPr/>
        <a:lstStyle/>
        <a:p>
          <a:endParaRPr lang="en-US"/>
        </a:p>
      </dgm:t>
    </dgm:pt>
    <dgm:pt modelId="{8874E81B-7FA9-4F21-9370-89F745497AFC}" type="sibTrans" cxnId="{4EE23797-C1DE-4D62-B5FC-46D79220DE12}">
      <dgm:prSet/>
      <dgm:spPr/>
      <dgm:t>
        <a:bodyPr/>
        <a:lstStyle/>
        <a:p>
          <a:endParaRPr lang="en-US"/>
        </a:p>
      </dgm:t>
    </dgm:pt>
    <dgm:pt modelId="{D5064D35-8662-48D0-8DA9-F91F8B49FCC2}">
      <dgm:prSet/>
      <dgm:spPr/>
      <dgm:t>
        <a:bodyPr/>
        <a:lstStyle/>
        <a:p>
          <a:r>
            <a:rPr lang="en-US"/>
            <a:t>Email data</a:t>
          </a:r>
        </a:p>
      </dgm:t>
    </dgm:pt>
    <dgm:pt modelId="{4D53C913-BE53-4494-ADF1-E89ECCD960F6}" type="parTrans" cxnId="{A3199D40-1DBD-4493-ABC7-2B31F1AD4AAF}">
      <dgm:prSet/>
      <dgm:spPr/>
      <dgm:t>
        <a:bodyPr/>
        <a:lstStyle/>
        <a:p>
          <a:endParaRPr lang="en-US"/>
        </a:p>
      </dgm:t>
    </dgm:pt>
    <dgm:pt modelId="{EEF31BF5-E86A-4F9E-AAEE-BD0DE3CB0FCB}" type="sibTrans" cxnId="{A3199D40-1DBD-4493-ABC7-2B31F1AD4AAF}">
      <dgm:prSet/>
      <dgm:spPr/>
      <dgm:t>
        <a:bodyPr/>
        <a:lstStyle/>
        <a:p>
          <a:endParaRPr lang="en-US"/>
        </a:p>
      </dgm:t>
    </dgm:pt>
    <dgm:pt modelId="{D1CBB10E-F438-40EE-A761-03C5C59A8AE6}">
      <dgm:prSet/>
      <dgm:spPr/>
      <dgm:t>
        <a:bodyPr/>
        <a:lstStyle/>
        <a:p>
          <a:r>
            <a:rPr lang="en-US"/>
            <a:t>Login credentials</a:t>
          </a:r>
        </a:p>
      </dgm:t>
    </dgm:pt>
    <dgm:pt modelId="{BA2D7546-BAA0-4C06-A99F-100C50283AE2}" type="parTrans" cxnId="{17A6922D-2095-4247-8DFF-A70F0A979E06}">
      <dgm:prSet/>
      <dgm:spPr/>
      <dgm:t>
        <a:bodyPr/>
        <a:lstStyle/>
        <a:p>
          <a:endParaRPr lang="en-US"/>
        </a:p>
      </dgm:t>
    </dgm:pt>
    <dgm:pt modelId="{66475F67-8190-4122-91E2-914269626DDF}" type="sibTrans" cxnId="{17A6922D-2095-4247-8DFF-A70F0A979E06}">
      <dgm:prSet/>
      <dgm:spPr/>
      <dgm:t>
        <a:bodyPr/>
        <a:lstStyle/>
        <a:p>
          <a:endParaRPr lang="en-US"/>
        </a:p>
      </dgm:t>
    </dgm:pt>
    <dgm:pt modelId="{75D97CA6-42A2-4023-B9F8-D05F74BC6514}">
      <dgm:prSet/>
      <dgm:spPr/>
      <dgm:t>
        <a:bodyPr/>
        <a:lstStyle/>
        <a:p>
          <a:r>
            <a:rPr lang="en-US"/>
            <a:t>Websites browsed</a:t>
          </a:r>
        </a:p>
      </dgm:t>
    </dgm:pt>
    <dgm:pt modelId="{8445464D-4480-4DE1-8D07-B0379C6AA729}" type="parTrans" cxnId="{ED317B25-3E9F-4388-9B8C-71CF91FB23FB}">
      <dgm:prSet/>
      <dgm:spPr/>
      <dgm:t>
        <a:bodyPr/>
        <a:lstStyle/>
        <a:p>
          <a:endParaRPr lang="en-US"/>
        </a:p>
      </dgm:t>
    </dgm:pt>
    <dgm:pt modelId="{F2D196E5-A95D-41E8-9925-465779A60FAB}" type="sibTrans" cxnId="{ED317B25-3E9F-4388-9B8C-71CF91FB23FB}">
      <dgm:prSet/>
      <dgm:spPr/>
      <dgm:t>
        <a:bodyPr/>
        <a:lstStyle/>
        <a:p>
          <a:endParaRPr lang="en-US"/>
        </a:p>
      </dgm:t>
    </dgm:pt>
    <dgm:pt modelId="{FE699991-1229-4453-A0A4-1CC6D191F800}">
      <dgm:prSet/>
      <dgm:spPr/>
      <dgm:t>
        <a:bodyPr/>
        <a:lstStyle/>
        <a:p>
          <a:r>
            <a:rPr lang="en-US"/>
            <a:t>Financial information</a:t>
          </a:r>
        </a:p>
      </dgm:t>
    </dgm:pt>
    <dgm:pt modelId="{E4FED72E-BF68-4618-9E12-301385B4A155}" type="parTrans" cxnId="{8551C801-135E-41BB-A8CF-2ED94EA895AC}">
      <dgm:prSet/>
      <dgm:spPr/>
      <dgm:t>
        <a:bodyPr/>
        <a:lstStyle/>
        <a:p>
          <a:endParaRPr lang="en-US"/>
        </a:p>
      </dgm:t>
    </dgm:pt>
    <dgm:pt modelId="{39D37369-3460-4245-A492-75DF8C3584F9}" type="sibTrans" cxnId="{8551C801-135E-41BB-A8CF-2ED94EA895AC}">
      <dgm:prSet/>
      <dgm:spPr/>
      <dgm:t>
        <a:bodyPr/>
        <a:lstStyle/>
        <a:p>
          <a:endParaRPr lang="en-US"/>
        </a:p>
      </dgm:t>
    </dgm:pt>
    <dgm:pt modelId="{68A5BD17-1596-4970-9349-2496F9D7983D}">
      <dgm:prSet/>
      <dgm:spPr/>
      <dgm:t>
        <a:bodyPr/>
        <a:lstStyle/>
        <a:p>
          <a:r>
            <a:rPr lang="en-US"/>
            <a:t>Cybercriminals can use this to</a:t>
          </a:r>
        </a:p>
      </dgm:t>
    </dgm:pt>
    <dgm:pt modelId="{00ECAF30-8FE3-4C27-9545-AF4ECD462105}" type="parTrans" cxnId="{FE9CA710-5D44-49A3-A895-986F871053B1}">
      <dgm:prSet/>
      <dgm:spPr/>
      <dgm:t>
        <a:bodyPr/>
        <a:lstStyle/>
        <a:p>
          <a:endParaRPr lang="en-US"/>
        </a:p>
      </dgm:t>
    </dgm:pt>
    <dgm:pt modelId="{5AFDF148-E95B-4129-BD9F-8735D483F982}" type="sibTrans" cxnId="{FE9CA710-5D44-49A3-A895-986F871053B1}">
      <dgm:prSet/>
      <dgm:spPr/>
      <dgm:t>
        <a:bodyPr/>
        <a:lstStyle/>
        <a:p>
          <a:endParaRPr lang="en-US"/>
        </a:p>
      </dgm:t>
    </dgm:pt>
    <dgm:pt modelId="{08B92B1E-23CC-463B-A516-8208A4BBA685}">
      <dgm:prSet/>
      <dgm:spPr/>
      <dgm:t>
        <a:bodyPr/>
        <a:lstStyle/>
        <a:p>
          <a:r>
            <a:rPr lang="en-US"/>
            <a:t>Commit financial fraud</a:t>
          </a:r>
        </a:p>
      </dgm:t>
    </dgm:pt>
    <dgm:pt modelId="{B03BDAC5-F02E-4667-AB4B-637BBF2443C4}" type="parTrans" cxnId="{10B8EEFB-83D4-40AA-BA7A-6EF6D5296002}">
      <dgm:prSet/>
      <dgm:spPr/>
      <dgm:t>
        <a:bodyPr/>
        <a:lstStyle/>
        <a:p>
          <a:endParaRPr lang="en-US"/>
        </a:p>
      </dgm:t>
    </dgm:pt>
    <dgm:pt modelId="{9464BCDD-A8F3-4B2E-A717-B7217845FA68}" type="sibTrans" cxnId="{10B8EEFB-83D4-40AA-BA7A-6EF6D5296002}">
      <dgm:prSet/>
      <dgm:spPr/>
      <dgm:t>
        <a:bodyPr/>
        <a:lstStyle/>
        <a:p>
          <a:endParaRPr lang="en-US"/>
        </a:p>
      </dgm:t>
    </dgm:pt>
    <dgm:pt modelId="{6ABE3126-5706-44EE-A5CA-49F0FF0B84AA}">
      <dgm:prSet/>
      <dgm:spPr/>
      <dgm:t>
        <a:bodyPr/>
        <a:lstStyle/>
        <a:p>
          <a:r>
            <a:rPr lang="en-US"/>
            <a:t>Identity theft</a:t>
          </a:r>
        </a:p>
      </dgm:t>
    </dgm:pt>
    <dgm:pt modelId="{2F65ACF4-83F5-43A2-B05B-F46BF0B84F7B}" type="parTrans" cxnId="{7C23AF11-05B0-4BCD-9A7D-F4C30C55CE75}">
      <dgm:prSet/>
      <dgm:spPr/>
      <dgm:t>
        <a:bodyPr/>
        <a:lstStyle/>
        <a:p>
          <a:endParaRPr lang="en-US"/>
        </a:p>
      </dgm:t>
    </dgm:pt>
    <dgm:pt modelId="{F97A93AD-544F-4807-A6E9-12B71463EBA3}" type="sibTrans" cxnId="{7C23AF11-05B0-4BCD-9A7D-F4C30C55CE75}">
      <dgm:prSet/>
      <dgm:spPr/>
      <dgm:t>
        <a:bodyPr/>
        <a:lstStyle/>
        <a:p>
          <a:endParaRPr lang="en-US"/>
        </a:p>
      </dgm:t>
    </dgm:pt>
    <dgm:pt modelId="{C0B8AED3-27DF-4E89-9C5B-E35350F4B602}">
      <dgm:prSet/>
      <dgm:spPr/>
      <dgm:t>
        <a:bodyPr/>
        <a:lstStyle/>
        <a:p>
          <a:r>
            <a:rPr lang="en-US"/>
            <a:t>Steal sensitive information</a:t>
          </a:r>
        </a:p>
      </dgm:t>
    </dgm:pt>
    <dgm:pt modelId="{1DC81708-BFB4-47B8-B6EF-36F465F1CA26}" type="parTrans" cxnId="{A630D6AC-A7A9-4B31-A1BA-F9DB2567F1E7}">
      <dgm:prSet/>
      <dgm:spPr/>
      <dgm:t>
        <a:bodyPr/>
        <a:lstStyle/>
        <a:p>
          <a:endParaRPr lang="en-US"/>
        </a:p>
      </dgm:t>
    </dgm:pt>
    <dgm:pt modelId="{87805516-86CF-487B-B77C-53B0B3909B00}" type="sibTrans" cxnId="{A630D6AC-A7A9-4B31-A1BA-F9DB2567F1E7}">
      <dgm:prSet/>
      <dgm:spPr/>
      <dgm:t>
        <a:bodyPr/>
        <a:lstStyle/>
        <a:p>
          <a:endParaRPr lang="en-US"/>
        </a:p>
      </dgm:t>
    </dgm:pt>
    <dgm:pt modelId="{BA649581-C9ED-4DF1-B34C-CB775D5697BA}" type="pres">
      <dgm:prSet presAssocID="{45CFFD51-CBA4-458D-8586-0124E8795932}" presName="Name0" presStyleCnt="0">
        <dgm:presLayoutVars>
          <dgm:dir/>
          <dgm:animLvl val="lvl"/>
          <dgm:resizeHandles val="exact"/>
        </dgm:presLayoutVars>
      </dgm:prSet>
      <dgm:spPr/>
    </dgm:pt>
    <dgm:pt modelId="{3378A874-8610-4B67-BA07-5A4201D4449E}" type="pres">
      <dgm:prSet presAssocID="{8735D2E2-11B9-45DB-977D-50198E20FD32}" presName="composite" presStyleCnt="0"/>
      <dgm:spPr/>
    </dgm:pt>
    <dgm:pt modelId="{556225CD-D77D-4BCF-942E-8A784B75433B}" type="pres">
      <dgm:prSet presAssocID="{8735D2E2-11B9-45DB-977D-50198E20FD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2AD7A5D-1699-403B-9A82-E9B67CC0329F}" type="pres">
      <dgm:prSet presAssocID="{8735D2E2-11B9-45DB-977D-50198E20FD32}" presName="desTx" presStyleLbl="alignAccFollowNode1" presStyleIdx="0" presStyleCnt="2">
        <dgm:presLayoutVars>
          <dgm:bulletEnabled val="1"/>
        </dgm:presLayoutVars>
      </dgm:prSet>
      <dgm:spPr/>
    </dgm:pt>
    <dgm:pt modelId="{CACD1C7E-83DB-4FA6-8E67-64615EA01007}" type="pres">
      <dgm:prSet presAssocID="{8874E81B-7FA9-4F21-9370-89F745497AFC}" presName="space" presStyleCnt="0"/>
      <dgm:spPr/>
    </dgm:pt>
    <dgm:pt modelId="{0B8DDCA4-92A1-45F9-A47B-BBF068D6C171}" type="pres">
      <dgm:prSet presAssocID="{68A5BD17-1596-4970-9349-2496F9D7983D}" presName="composite" presStyleCnt="0"/>
      <dgm:spPr/>
    </dgm:pt>
    <dgm:pt modelId="{FB9ABEF0-F7FE-4EC7-8256-9BBA9823DD47}" type="pres">
      <dgm:prSet presAssocID="{68A5BD17-1596-4970-9349-2496F9D7983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E694580-EF2A-4990-906D-87377FDC71FE}" type="pres">
      <dgm:prSet presAssocID="{68A5BD17-1596-4970-9349-2496F9D7983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551C801-135E-41BB-A8CF-2ED94EA895AC}" srcId="{8735D2E2-11B9-45DB-977D-50198E20FD32}" destId="{FE699991-1229-4453-A0A4-1CC6D191F800}" srcOrd="3" destOrd="0" parTransId="{E4FED72E-BF68-4618-9E12-301385B4A155}" sibTransId="{39D37369-3460-4245-A492-75DF8C3584F9}"/>
    <dgm:cxn modelId="{FE9CA710-5D44-49A3-A895-986F871053B1}" srcId="{45CFFD51-CBA4-458D-8586-0124E8795932}" destId="{68A5BD17-1596-4970-9349-2496F9D7983D}" srcOrd="1" destOrd="0" parTransId="{00ECAF30-8FE3-4C27-9545-AF4ECD462105}" sibTransId="{5AFDF148-E95B-4129-BD9F-8735D483F982}"/>
    <dgm:cxn modelId="{7C23AF11-05B0-4BCD-9A7D-F4C30C55CE75}" srcId="{68A5BD17-1596-4970-9349-2496F9D7983D}" destId="{6ABE3126-5706-44EE-A5CA-49F0FF0B84AA}" srcOrd="1" destOrd="0" parTransId="{2F65ACF4-83F5-43A2-B05B-F46BF0B84F7B}" sibTransId="{F97A93AD-544F-4807-A6E9-12B71463EBA3}"/>
    <dgm:cxn modelId="{278A5F1C-13E9-45EC-9213-51A8D1FFF337}" type="presOf" srcId="{FE699991-1229-4453-A0A4-1CC6D191F800}" destId="{F2AD7A5D-1699-403B-9A82-E9B67CC0329F}" srcOrd="0" destOrd="3" presId="urn:microsoft.com/office/officeart/2005/8/layout/hList1"/>
    <dgm:cxn modelId="{3F98E624-2A39-4542-AC1E-D182D1F8EC8A}" type="presOf" srcId="{D5064D35-8662-48D0-8DA9-F91F8B49FCC2}" destId="{F2AD7A5D-1699-403B-9A82-E9B67CC0329F}" srcOrd="0" destOrd="0" presId="urn:microsoft.com/office/officeart/2005/8/layout/hList1"/>
    <dgm:cxn modelId="{ED317B25-3E9F-4388-9B8C-71CF91FB23FB}" srcId="{8735D2E2-11B9-45DB-977D-50198E20FD32}" destId="{75D97CA6-42A2-4023-B9F8-D05F74BC6514}" srcOrd="2" destOrd="0" parTransId="{8445464D-4480-4DE1-8D07-B0379C6AA729}" sibTransId="{F2D196E5-A95D-41E8-9925-465779A60FAB}"/>
    <dgm:cxn modelId="{17A6922D-2095-4247-8DFF-A70F0A979E06}" srcId="{8735D2E2-11B9-45DB-977D-50198E20FD32}" destId="{D1CBB10E-F438-40EE-A761-03C5C59A8AE6}" srcOrd="1" destOrd="0" parTransId="{BA2D7546-BAA0-4C06-A99F-100C50283AE2}" sibTransId="{66475F67-8190-4122-91E2-914269626DDF}"/>
    <dgm:cxn modelId="{A3199D40-1DBD-4493-ABC7-2B31F1AD4AAF}" srcId="{8735D2E2-11B9-45DB-977D-50198E20FD32}" destId="{D5064D35-8662-48D0-8DA9-F91F8B49FCC2}" srcOrd="0" destOrd="0" parTransId="{4D53C913-BE53-4494-ADF1-E89ECCD960F6}" sibTransId="{EEF31BF5-E86A-4F9E-AAEE-BD0DE3CB0FCB}"/>
    <dgm:cxn modelId="{C81A1342-4630-49CC-AACC-9537199748C0}" type="presOf" srcId="{8735D2E2-11B9-45DB-977D-50198E20FD32}" destId="{556225CD-D77D-4BCF-942E-8A784B75433B}" srcOrd="0" destOrd="0" presId="urn:microsoft.com/office/officeart/2005/8/layout/hList1"/>
    <dgm:cxn modelId="{0D213E67-1267-4E78-B2A3-37117F4B9E67}" type="presOf" srcId="{D1CBB10E-F438-40EE-A761-03C5C59A8AE6}" destId="{F2AD7A5D-1699-403B-9A82-E9B67CC0329F}" srcOrd="0" destOrd="1" presId="urn:microsoft.com/office/officeart/2005/8/layout/hList1"/>
    <dgm:cxn modelId="{C153006B-C766-468E-B4AC-FC96F854CA57}" type="presOf" srcId="{75D97CA6-42A2-4023-B9F8-D05F74BC6514}" destId="{F2AD7A5D-1699-403B-9A82-E9B67CC0329F}" srcOrd="0" destOrd="2" presId="urn:microsoft.com/office/officeart/2005/8/layout/hList1"/>
    <dgm:cxn modelId="{655C4174-940E-484D-974C-CA98FE4CD728}" type="presOf" srcId="{08B92B1E-23CC-463B-A516-8208A4BBA685}" destId="{BE694580-EF2A-4990-906D-87377FDC71FE}" srcOrd="0" destOrd="0" presId="urn:microsoft.com/office/officeart/2005/8/layout/hList1"/>
    <dgm:cxn modelId="{D93EE755-C370-48F4-8DF0-4A599DA9727A}" type="presOf" srcId="{6ABE3126-5706-44EE-A5CA-49F0FF0B84AA}" destId="{BE694580-EF2A-4990-906D-87377FDC71FE}" srcOrd="0" destOrd="1" presId="urn:microsoft.com/office/officeart/2005/8/layout/hList1"/>
    <dgm:cxn modelId="{8948E489-2303-4B1C-9D5F-CCED19324E7C}" type="presOf" srcId="{C0B8AED3-27DF-4E89-9C5B-E35350F4B602}" destId="{BE694580-EF2A-4990-906D-87377FDC71FE}" srcOrd="0" destOrd="2" presId="urn:microsoft.com/office/officeart/2005/8/layout/hList1"/>
    <dgm:cxn modelId="{FD06F090-B87B-4CB1-ADDB-74426EC658F0}" type="presOf" srcId="{68A5BD17-1596-4970-9349-2496F9D7983D}" destId="{FB9ABEF0-F7FE-4EC7-8256-9BBA9823DD47}" srcOrd="0" destOrd="0" presId="urn:microsoft.com/office/officeart/2005/8/layout/hList1"/>
    <dgm:cxn modelId="{4EE23797-C1DE-4D62-B5FC-46D79220DE12}" srcId="{45CFFD51-CBA4-458D-8586-0124E8795932}" destId="{8735D2E2-11B9-45DB-977D-50198E20FD32}" srcOrd="0" destOrd="0" parTransId="{04D936FB-E6DE-4D0D-9120-BA55E72BF1E7}" sibTransId="{8874E81B-7FA9-4F21-9370-89F745497AFC}"/>
    <dgm:cxn modelId="{A630D6AC-A7A9-4B31-A1BA-F9DB2567F1E7}" srcId="{68A5BD17-1596-4970-9349-2496F9D7983D}" destId="{C0B8AED3-27DF-4E89-9C5B-E35350F4B602}" srcOrd="2" destOrd="0" parTransId="{1DC81708-BFB4-47B8-B6EF-36F465F1CA26}" sibTransId="{87805516-86CF-487B-B77C-53B0B3909B00}"/>
    <dgm:cxn modelId="{7EB668AF-5E96-4AE8-955D-B0C610227321}" type="presOf" srcId="{45CFFD51-CBA4-458D-8586-0124E8795932}" destId="{BA649581-C9ED-4DF1-B34C-CB775D5697BA}" srcOrd="0" destOrd="0" presId="urn:microsoft.com/office/officeart/2005/8/layout/hList1"/>
    <dgm:cxn modelId="{10B8EEFB-83D4-40AA-BA7A-6EF6D5296002}" srcId="{68A5BD17-1596-4970-9349-2496F9D7983D}" destId="{08B92B1E-23CC-463B-A516-8208A4BBA685}" srcOrd="0" destOrd="0" parTransId="{B03BDAC5-F02E-4667-AB4B-637BBF2443C4}" sibTransId="{9464BCDD-A8F3-4B2E-A717-B7217845FA68}"/>
    <dgm:cxn modelId="{E32C3A6D-1F2E-4347-8A77-151AD9CC625B}" type="presParOf" srcId="{BA649581-C9ED-4DF1-B34C-CB775D5697BA}" destId="{3378A874-8610-4B67-BA07-5A4201D4449E}" srcOrd="0" destOrd="0" presId="urn:microsoft.com/office/officeart/2005/8/layout/hList1"/>
    <dgm:cxn modelId="{A7800DB2-8C65-47BF-9090-D48F1F359A06}" type="presParOf" srcId="{3378A874-8610-4B67-BA07-5A4201D4449E}" destId="{556225CD-D77D-4BCF-942E-8A784B75433B}" srcOrd="0" destOrd="0" presId="urn:microsoft.com/office/officeart/2005/8/layout/hList1"/>
    <dgm:cxn modelId="{B6FCF7B6-CC6D-4AC0-9D70-F804253C07AA}" type="presParOf" srcId="{3378A874-8610-4B67-BA07-5A4201D4449E}" destId="{F2AD7A5D-1699-403B-9A82-E9B67CC0329F}" srcOrd="1" destOrd="0" presId="urn:microsoft.com/office/officeart/2005/8/layout/hList1"/>
    <dgm:cxn modelId="{F759EA4D-3C55-44A3-9C1D-9102F0A90EE1}" type="presParOf" srcId="{BA649581-C9ED-4DF1-B34C-CB775D5697BA}" destId="{CACD1C7E-83DB-4FA6-8E67-64615EA01007}" srcOrd="1" destOrd="0" presId="urn:microsoft.com/office/officeart/2005/8/layout/hList1"/>
    <dgm:cxn modelId="{E1475CC6-5BDC-433C-8872-8BB5F758B611}" type="presParOf" srcId="{BA649581-C9ED-4DF1-B34C-CB775D5697BA}" destId="{0B8DDCA4-92A1-45F9-A47B-BBF068D6C171}" srcOrd="2" destOrd="0" presId="urn:microsoft.com/office/officeart/2005/8/layout/hList1"/>
    <dgm:cxn modelId="{B0D53083-9F15-4CDD-A8D9-0E1A3B0B3FDB}" type="presParOf" srcId="{0B8DDCA4-92A1-45F9-A47B-BBF068D6C171}" destId="{FB9ABEF0-F7FE-4EC7-8256-9BBA9823DD47}" srcOrd="0" destOrd="0" presId="urn:microsoft.com/office/officeart/2005/8/layout/hList1"/>
    <dgm:cxn modelId="{41774474-1F40-4FB9-B749-B8D6292A51FD}" type="presParOf" srcId="{0B8DDCA4-92A1-45F9-A47B-BBF068D6C171}" destId="{BE694580-EF2A-4990-906D-87377FDC71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97A5E-343F-4B8E-9C8E-71C1AB2EF8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6AB5F8-D2B3-4926-899F-266F3656FA19}">
      <dgm:prSet/>
      <dgm:spPr/>
      <dgm:t>
        <a:bodyPr/>
        <a:lstStyle/>
        <a:p>
          <a:r>
            <a:rPr lang="en-US"/>
            <a:t>Technology used</a:t>
          </a:r>
        </a:p>
      </dgm:t>
    </dgm:pt>
    <dgm:pt modelId="{86A007C0-B672-47F8-A490-A5F3E2619C29}" type="parTrans" cxnId="{C0D95EF6-A3C5-450B-9327-907314A1827F}">
      <dgm:prSet/>
      <dgm:spPr/>
      <dgm:t>
        <a:bodyPr/>
        <a:lstStyle/>
        <a:p>
          <a:endParaRPr lang="en-US"/>
        </a:p>
      </dgm:t>
    </dgm:pt>
    <dgm:pt modelId="{C0203467-CFA4-4AC1-86EF-A910640E4DBA}" type="sibTrans" cxnId="{C0D95EF6-A3C5-450B-9327-907314A1827F}">
      <dgm:prSet/>
      <dgm:spPr/>
      <dgm:t>
        <a:bodyPr/>
        <a:lstStyle/>
        <a:p>
          <a:endParaRPr lang="en-US"/>
        </a:p>
      </dgm:t>
    </dgm:pt>
    <dgm:pt modelId="{609084A8-41CF-4E2A-9AE5-D50D26D53422}">
      <dgm:prSet/>
      <dgm:spPr/>
      <dgm:t>
        <a:bodyPr/>
        <a:lstStyle/>
        <a:p>
          <a:r>
            <a:rPr lang="en-US"/>
            <a:t>Python language version 3.9</a:t>
          </a:r>
        </a:p>
      </dgm:t>
    </dgm:pt>
    <dgm:pt modelId="{47653384-5D59-47CC-9B90-654EA9B152F3}" type="parTrans" cxnId="{285EAB60-100B-4B21-9D92-EA886F8E4030}">
      <dgm:prSet/>
      <dgm:spPr/>
      <dgm:t>
        <a:bodyPr/>
        <a:lstStyle/>
        <a:p>
          <a:endParaRPr lang="en-US"/>
        </a:p>
      </dgm:t>
    </dgm:pt>
    <dgm:pt modelId="{5D92B059-87BA-4FAE-9019-C2314EC1AF3D}" type="sibTrans" cxnId="{285EAB60-100B-4B21-9D92-EA886F8E4030}">
      <dgm:prSet/>
      <dgm:spPr/>
      <dgm:t>
        <a:bodyPr/>
        <a:lstStyle/>
        <a:p>
          <a:endParaRPr lang="en-US"/>
        </a:p>
      </dgm:t>
    </dgm:pt>
    <dgm:pt modelId="{42164A14-1481-4B78-98E3-3F2008269070}">
      <dgm:prSet/>
      <dgm:spPr/>
      <dgm:t>
        <a:bodyPr/>
        <a:lstStyle/>
        <a:p>
          <a:r>
            <a:rPr lang="en-US"/>
            <a:t>Pynput library</a:t>
          </a:r>
        </a:p>
      </dgm:t>
    </dgm:pt>
    <dgm:pt modelId="{5F3F7052-6EA5-4CBB-9ACB-C94BB9C3B83D}" type="parTrans" cxnId="{3625D217-D878-4C4D-A983-F5A4D6FCA772}">
      <dgm:prSet/>
      <dgm:spPr/>
      <dgm:t>
        <a:bodyPr/>
        <a:lstStyle/>
        <a:p>
          <a:endParaRPr lang="en-US"/>
        </a:p>
      </dgm:t>
    </dgm:pt>
    <dgm:pt modelId="{FC1523E4-7E7A-436D-9810-683C10F40F0E}" type="sibTrans" cxnId="{3625D217-D878-4C4D-A983-F5A4D6FCA772}">
      <dgm:prSet/>
      <dgm:spPr/>
      <dgm:t>
        <a:bodyPr/>
        <a:lstStyle/>
        <a:p>
          <a:endParaRPr lang="en-US"/>
        </a:p>
      </dgm:t>
    </dgm:pt>
    <dgm:pt modelId="{F1FFE332-938F-49FE-AEC6-9C58C42E4368}">
      <dgm:prSet/>
      <dgm:spPr/>
      <dgm:t>
        <a:bodyPr/>
        <a:lstStyle/>
        <a:p>
          <a:r>
            <a:rPr lang="en-US"/>
            <a:t>Windows OS</a:t>
          </a:r>
        </a:p>
      </dgm:t>
    </dgm:pt>
    <dgm:pt modelId="{58D6FC32-894D-482D-83E5-7194AA9EE7E0}" type="parTrans" cxnId="{2E7D7518-7AE2-413A-890E-FD72BF7E40FA}">
      <dgm:prSet/>
      <dgm:spPr/>
      <dgm:t>
        <a:bodyPr/>
        <a:lstStyle/>
        <a:p>
          <a:endParaRPr lang="en-US"/>
        </a:p>
      </dgm:t>
    </dgm:pt>
    <dgm:pt modelId="{4DD18978-DCC3-48B3-9401-B29F7C0D90C8}" type="sibTrans" cxnId="{2E7D7518-7AE2-413A-890E-FD72BF7E40FA}">
      <dgm:prSet/>
      <dgm:spPr/>
      <dgm:t>
        <a:bodyPr/>
        <a:lstStyle/>
        <a:p>
          <a:endParaRPr lang="en-US"/>
        </a:p>
      </dgm:t>
    </dgm:pt>
    <dgm:pt modelId="{9E28E247-B15A-4050-B795-12346D5F4E49}">
      <dgm:prSet/>
      <dgm:spPr/>
      <dgm:t>
        <a:bodyPr/>
        <a:lstStyle/>
        <a:p>
          <a:r>
            <a:rPr lang="en-US"/>
            <a:t>Our Files</a:t>
          </a:r>
        </a:p>
      </dgm:t>
    </dgm:pt>
    <dgm:pt modelId="{9BCDFDA6-A3A4-42BB-BFE5-5264C0457DFD}" type="parTrans" cxnId="{5A4C30F9-A516-40A3-902F-0C935098EADE}">
      <dgm:prSet/>
      <dgm:spPr/>
      <dgm:t>
        <a:bodyPr/>
        <a:lstStyle/>
        <a:p>
          <a:endParaRPr lang="en-US"/>
        </a:p>
      </dgm:t>
    </dgm:pt>
    <dgm:pt modelId="{A00B59D9-7C07-45C6-91DE-95FE72598CE7}" type="sibTrans" cxnId="{5A4C30F9-A516-40A3-902F-0C935098EADE}">
      <dgm:prSet/>
      <dgm:spPr/>
      <dgm:t>
        <a:bodyPr/>
        <a:lstStyle/>
        <a:p>
          <a:endParaRPr lang="en-US"/>
        </a:p>
      </dgm:t>
    </dgm:pt>
    <dgm:pt modelId="{6608D4F2-2C6E-414F-BA00-F568EE35D88B}">
      <dgm:prSet/>
      <dgm:spPr/>
      <dgm:t>
        <a:bodyPr/>
        <a:lstStyle/>
        <a:p>
          <a:r>
            <a:rPr lang="en-US"/>
            <a:t>Key_logger.pyw</a:t>
          </a:r>
        </a:p>
      </dgm:t>
    </dgm:pt>
    <dgm:pt modelId="{A5068C9E-E545-465E-ACB4-B3DEDE005AEA}" type="parTrans" cxnId="{890786B2-4E6F-453E-BD70-9BA03F2D6293}">
      <dgm:prSet/>
      <dgm:spPr/>
      <dgm:t>
        <a:bodyPr/>
        <a:lstStyle/>
        <a:p>
          <a:endParaRPr lang="en-US"/>
        </a:p>
      </dgm:t>
    </dgm:pt>
    <dgm:pt modelId="{663AD08C-8039-45A6-A9CA-63E5D0593579}" type="sibTrans" cxnId="{890786B2-4E6F-453E-BD70-9BA03F2D6293}">
      <dgm:prSet/>
      <dgm:spPr/>
      <dgm:t>
        <a:bodyPr/>
        <a:lstStyle/>
        <a:p>
          <a:endParaRPr lang="en-US"/>
        </a:p>
      </dgm:t>
    </dgm:pt>
    <dgm:pt modelId="{4D88B80C-96B8-4E43-8E7F-DBF32F8DE52F}">
      <dgm:prSet/>
      <dgm:spPr/>
      <dgm:t>
        <a:bodyPr/>
        <a:lstStyle/>
        <a:p>
          <a:r>
            <a:rPr lang="en-US"/>
            <a:t>Pyw – so that the user will not be notified of its activation</a:t>
          </a:r>
        </a:p>
      </dgm:t>
    </dgm:pt>
    <dgm:pt modelId="{EB47A23E-10F8-4534-B285-12C6197C3021}" type="parTrans" cxnId="{61545FC4-EC66-4A7A-9E92-5CB8D661B0F0}">
      <dgm:prSet/>
      <dgm:spPr/>
      <dgm:t>
        <a:bodyPr/>
        <a:lstStyle/>
        <a:p>
          <a:endParaRPr lang="en-US"/>
        </a:p>
      </dgm:t>
    </dgm:pt>
    <dgm:pt modelId="{60425B44-DABD-4C88-B49F-FC671FA34D73}" type="sibTrans" cxnId="{61545FC4-EC66-4A7A-9E92-5CB8D661B0F0}">
      <dgm:prSet/>
      <dgm:spPr/>
      <dgm:t>
        <a:bodyPr/>
        <a:lstStyle/>
        <a:p>
          <a:endParaRPr lang="en-US"/>
        </a:p>
      </dgm:t>
    </dgm:pt>
    <dgm:pt modelId="{E3E6667D-DDC5-4CA2-9F97-52A6E1EEA5A2}">
      <dgm:prSet/>
      <dgm:spPr/>
      <dgm:t>
        <a:bodyPr/>
        <a:lstStyle/>
        <a:p>
          <a:r>
            <a:rPr lang="en-US"/>
            <a:t>To stop logger user must disable in task manager</a:t>
          </a:r>
        </a:p>
      </dgm:t>
    </dgm:pt>
    <dgm:pt modelId="{470F585A-9B5B-4210-9DA3-D0B1BB5816F6}" type="parTrans" cxnId="{CB04E82A-B766-493F-92FD-0280E0EEA65C}">
      <dgm:prSet/>
      <dgm:spPr/>
      <dgm:t>
        <a:bodyPr/>
        <a:lstStyle/>
        <a:p>
          <a:endParaRPr lang="en-US"/>
        </a:p>
      </dgm:t>
    </dgm:pt>
    <dgm:pt modelId="{E83B81A3-274A-4371-A4F9-C377DE577BA3}" type="sibTrans" cxnId="{CB04E82A-B766-493F-92FD-0280E0EEA65C}">
      <dgm:prSet/>
      <dgm:spPr/>
      <dgm:t>
        <a:bodyPr/>
        <a:lstStyle/>
        <a:p>
          <a:endParaRPr lang="en-US"/>
        </a:p>
      </dgm:t>
    </dgm:pt>
    <dgm:pt modelId="{9CB1555F-B290-4808-94A8-2B57D1F8035B}">
      <dgm:prSet/>
      <dgm:spPr/>
      <dgm:t>
        <a:bodyPr/>
        <a:lstStyle/>
        <a:p>
          <a:r>
            <a:rPr lang="en-US"/>
            <a:t>Launch.bat</a:t>
          </a:r>
        </a:p>
      </dgm:t>
    </dgm:pt>
    <dgm:pt modelId="{FB4278C7-4268-499E-B88D-1430D37789DA}" type="parTrans" cxnId="{77C8F281-A032-4916-88AC-2A509894F2E0}">
      <dgm:prSet/>
      <dgm:spPr/>
      <dgm:t>
        <a:bodyPr/>
        <a:lstStyle/>
        <a:p>
          <a:endParaRPr lang="en-US"/>
        </a:p>
      </dgm:t>
    </dgm:pt>
    <dgm:pt modelId="{3C3DB175-BF69-429E-8095-8C528D84A796}" type="sibTrans" cxnId="{77C8F281-A032-4916-88AC-2A509894F2E0}">
      <dgm:prSet/>
      <dgm:spPr/>
      <dgm:t>
        <a:bodyPr/>
        <a:lstStyle/>
        <a:p>
          <a:endParaRPr lang="en-US"/>
        </a:p>
      </dgm:t>
    </dgm:pt>
    <dgm:pt modelId="{650A002E-7D68-43EE-B343-FFA24A81FB2A}">
      <dgm:prSet/>
      <dgm:spPr/>
      <dgm:t>
        <a:bodyPr/>
        <a:lstStyle/>
        <a:p>
          <a:r>
            <a:rPr lang="en-US"/>
            <a:t>Code to start the keylogger if the user selects another application</a:t>
          </a:r>
        </a:p>
      </dgm:t>
    </dgm:pt>
    <dgm:pt modelId="{CCC2485B-49AE-4F09-BD8F-9E95991A3F37}" type="parTrans" cxnId="{9A04091E-F1D1-4E71-AE80-2E42229438B1}">
      <dgm:prSet/>
      <dgm:spPr/>
      <dgm:t>
        <a:bodyPr/>
        <a:lstStyle/>
        <a:p>
          <a:endParaRPr lang="en-US"/>
        </a:p>
      </dgm:t>
    </dgm:pt>
    <dgm:pt modelId="{006E1C69-B780-4F83-A8F3-28064E13C535}" type="sibTrans" cxnId="{9A04091E-F1D1-4E71-AE80-2E42229438B1}">
      <dgm:prSet/>
      <dgm:spPr/>
      <dgm:t>
        <a:bodyPr/>
        <a:lstStyle/>
        <a:p>
          <a:endParaRPr lang="en-US"/>
        </a:p>
      </dgm:t>
    </dgm:pt>
    <dgm:pt modelId="{7A0DACB1-8061-4E86-8FA9-96A55B7C1553}" type="pres">
      <dgm:prSet presAssocID="{4BE97A5E-343F-4B8E-9C8E-71C1AB2EF8EE}" presName="linear" presStyleCnt="0">
        <dgm:presLayoutVars>
          <dgm:dir/>
          <dgm:animLvl val="lvl"/>
          <dgm:resizeHandles val="exact"/>
        </dgm:presLayoutVars>
      </dgm:prSet>
      <dgm:spPr/>
    </dgm:pt>
    <dgm:pt modelId="{9E4F23F3-8265-40AB-B7C6-219C7C606EF6}" type="pres">
      <dgm:prSet presAssocID="{F76AB5F8-D2B3-4926-899F-266F3656FA19}" presName="parentLin" presStyleCnt="0"/>
      <dgm:spPr/>
    </dgm:pt>
    <dgm:pt modelId="{E30AC1D1-2ABF-49C3-B07B-6F8655694E0D}" type="pres">
      <dgm:prSet presAssocID="{F76AB5F8-D2B3-4926-899F-266F3656FA19}" presName="parentLeftMargin" presStyleLbl="node1" presStyleIdx="0" presStyleCnt="2"/>
      <dgm:spPr/>
    </dgm:pt>
    <dgm:pt modelId="{90DB710F-CC54-40A1-9DC2-F90DD7890FD2}" type="pres">
      <dgm:prSet presAssocID="{F76AB5F8-D2B3-4926-899F-266F3656FA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9AD27C-914A-422B-9F5A-DFA9247D987C}" type="pres">
      <dgm:prSet presAssocID="{F76AB5F8-D2B3-4926-899F-266F3656FA19}" presName="negativeSpace" presStyleCnt="0"/>
      <dgm:spPr/>
    </dgm:pt>
    <dgm:pt modelId="{48298BDB-F55A-4922-B085-5C5FAFBCEF44}" type="pres">
      <dgm:prSet presAssocID="{F76AB5F8-D2B3-4926-899F-266F3656FA19}" presName="childText" presStyleLbl="conFgAcc1" presStyleIdx="0" presStyleCnt="2">
        <dgm:presLayoutVars>
          <dgm:bulletEnabled val="1"/>
        </dgm:presLayoutVars>
      </dgm:prSet>
      <dgm:spPr/>
    </dgm:pt>
    <dgm:pt modelId="{5CCB6AFF-E8F8-4386-8A7E-36216C38C87E}" type="pres">
      <dgm:prSet presAssocID="{C0203467-CFA4-4AC1-86EF-A910640E4DBA}" presName="spaceBetweenRectangles" presStyleCnt="0"/>
      <dgm:spPr/>
    </dgm:pt>
    <dgm:pt modelId="{47745EF5-2040-43F7-9B15-E2977649548E}" type="pres">
      <dgm:prSet presAssocID="{9E28E247-B15A-4050-B795-12346D5F4E49}" presName="parentLin" presStyleCnt="0"/>
      <dgm:spPr/>
    </dgm:pt>
    <dgm:pt modelId="{29DD6FD7-42B5-45BA-80B7-B48A8356816D}" type="pres">
      <dgm:prSet presAssocID="{9E28E247-B15A-4050-B795-12346D5F4E49}" presName="parentLeftMargin" presStyleLbl="node1" presStyleIdx="0" presStyleCnt="2"/>
      <dgm:spPr/>
    </dgm:pt>
    <dgm:pt modelId="{19247DAE-61C1-40E0-8802-75947F1B990F}" type="pres">
      <dgm:prSet presAssocID="{9E28E247-B15A-4050-B795-12346D5F4E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90B1BE-F5B5-4814-A729-8F2AD9F04C31}" type="pres">
      <dgm:prSet presAssocID="{9E28E247-B15A-4050-B795-12346D5F4E49}" presName="negativeSpace" presStyleCnt="0"/>
      <dgm:spPr/>
    </dgm:pt>
    <dgm:pt modelId="{FB2EF1FD-D95A-4525-816B-87A18E0E596C}" type="pres">
      <dgm:prSet presAssocID="{9E28E247-B15A-4050-B795-12346D5F4E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89500B-A88B-44FD-A47C-F007C54449A1}" type="presOf" srcId="{4BE97A5E-343F-4B8E-9C8E-71C1AB2EF8EE}" destId="{7A0DACB1-8061-4E86-8FA9-96A55B7C1553}" srcOrd="0" destOrd="0" presId="urn:microsoft.com/office/officeart/2005/8/layout/list1"/>
    <dgm:cxn modelId="{E9C6A60B-3C0A-4D32-A2B2-F9595AC03C5A}" type="presOf" srcId="{F76AB5F8-D2B3-4926-899F-266F3656FA19}" destId="{90DB710F-CC54-40A1-9DC2-F90DD7890FD2}" srcOrd="1" destOrd="0" presId="urn:microsoft.com/office/officeart/2005/8/layout/list1"/>
    <dgm:cxn modelId="{5139FE0B-609B-4F89-9379-512D1948F720}" type="presOf" srcId="{650A002E-7D68-43EE-B343-FFA24A81FB2A}" destId="{FB2EF1FD-D95A-4525-816B-87A18E0E596C}" srcOrd="0" destOrd="4" presId="urn:microsoft.com/office/officeart/2005/8/layout/list1"/>
    <dgm:cxn modelId="{3625D217-D878-4C4D-A983-F5A4D6FCA772}" srcId="{F76AB5F8-D2B3-4926-899F-266F3656FA19}" destId="{42164A14-1481-4B78-98E3-3F2008269070}" srcOrd="1" destOrd="0" parTransId="{5F3F7052-6EA5-4CBB-9ACB-C94BB9C3B83D}" sibTransId="{FC1523E4-7E7A-436D-9810-683C10F40F0E}"/>
    <dgm:cxn modelId="{2E7D7518-7AE2-413A-890E-FD72BF7E40FA}" srcId="{F76AB5F8-D2B3-4926-899F-266F3656FA19}" destId="{F1FFE332-938F-49FE-AEC6-9C58C42E4368}" srcOrd="2" destOrd="0" parTransId="{58D6FC32-894D-482D-83E5-7194AA9EE7E0}" sibTransId="{4DD18978-DCC3-48B3-9401-B29F7C0D90C8}"/>
    <dgm:cxn modelId="{9A04091E-F1D1-4E71-AE80-2E42229438B1}" srcId="{9CB1555F-B290-4808-94A8-2B57D1F8035B}" destId="{650A002E-7D68-43EE-B343-FFA24A81FB2A}" srcOrd="0" destOrd="0" parTransId="{CCC2485B-49AE-4F09-BD8F-9E95991A3F37}" sibTransId="{006E1C69-B780-4F83-A8F3-28064E13C535}"/>
    <dgm:cxn modelId="{CB04E82A-B766-493F-92FD-0280E0EEA65C}" srcId="{6608D4F2-2C6E-414F-BA00-F568EE35D88B}" destId="{E3E6667D-DDC5-4CA2-9F97-52A6E1EEA5A2}" srcOrd="1" destOrd="0" parTransId="{470F585A-9B5B-4210-9DA3-D0B1BB5816F6}" sibTransId="{E83B81A3-274A-4371-A4F9-C377DE577BA3}"/>
    <dgm:cxn modelId="{0FF1A62D-967A-4CAD-9552-B3AEEC0AFAC1}" type="presOf" srcId="{F1FFE332-938F-49FE-AEC6-9C58C42E4368}" destId="{48298BDB-F55A-4922-B085-5C5FAFBCEF44}" srcOrd="0" destOrd="2" presId="urn:microsoft.com/office/officeart/2005/8/layout/list1"/>
    <dgm:cxn modelId="{1E2A7032-D8BB-4319-844A-D119A64A065A}" type="presOf" srcId="{E3E6667D-DDC5-4CA2-9F97-52A6E1EEA5A2}" destId="{FB2EF1FD-D95A-4525-816B-87A18E0E596C}" srcOrd="0" destOrd="2" presId="urn:microsoft.com/office/officeart/2005/8/layout/list1"/>
    <dgm:cxn modelId="{285EAB60-100B-4B21-9D92-EA886F8E4030}" srcId="{F76AB5F8-D2B3-4926-899F-266F3656FA19}" destId="{609084A8-41CF-4E2A-9AE5-D50D26D53422}" srcOrd="0" destOrd="0" parTransId="{47653384-5D59-47CC-9B90-654EA9B152F3}" sibTransId="{5D92B059-87BA-4FAE-9019-C2314EC1AF3D}"/>
    <dgm:cxn modelId="{8E061E6C-143B-475B-94E2-9CEF99C49ABA}" type="presOf" srcId="{9E28E247-B15A-4050-B795-12346D5F4E49}" destId="{19247DAE-61C1-40E0-8802-75947F1B990F}" srcOrd="1" destOrd="0" presId="urn:microsoft.com/office/officeart/2005/8/layout/list1"/>
    <dgm:cxn modelId="{77C8F281-A032-4916-88AC-2A509894F2E0}" srcId="{9E28E247-B15A-4050-B795-12346D5F4E49}" destId="{9CB1555F-B290-4808-94A8-2B57D1F8035B}" srcOrd="1" destOrd="0" parTransId="{FB4278C7-4268-499E-B88D-1430D37789DA}" sibTransId="{3C3DB175-BF69-429E-8095-8C528D84A796}"/>
    <dgm:cxn modelId="{328C5B92-17FB-45A6-BABE-6D8657FDE905}" type="presOf" srcId="{42164A14-1481-4B78-98E3-3F2008269070}" destId="{48298BDB-F55A-4922-B085-5C5FAFBCEF44}" srcOrd="0" destOrd="1" presId="urn:microsoft.com/office/officeart/2005/8/layout/list1"/>
    <dgm:cxn modelId="{EA2F2F97-12BB-49FC-BA79-96F848CBC87F}" type="presOf" srcId="{609084A8-41CF-4E2A-9AE5-D50D26D53422}" destId="{48298BDB-F55A-4922-B085-5C5FAFBCEF44}" srcOrd="0" destOrd="0" presId="urn:microsoft.com/office/officeart/2005/8/layout/list1"/>
    <dgm:cxn modelId="{B650219F-3CAF-496D-BB4B-9645321055EF}" type="presOf" srcId="{9E28E247-B15A-4050-B795-12346D5F4E49}" destId="{29DD6FD7-42B5-45BA-80B7-B48A8356816D}" srcOrd="0" destOrd="0" presId="urn:microsoft.com/office/officeart/2005/8/layout/list1"/>
    <dgm:cxn modelId="{890786B2-4E6F-453E-BD70-9BA03F2D6293}" srcId="{9E28E247-B15A-4050-B795-12346D5F4E49}" destId="{6608D4F2-2C6E-414F-BA00-F568EE35D88B}" srcOrd="0" destOrd="0" parTransId="{A5068C9E-E545-465E-ACB4-B3DEDE005AEA}" sibTransId="{663AD08C-8039-45A6-A9CA-63E5D0593579}"/>
    <dgm:cxn modelId="{B237B5B7-61D1-488E-A7FC-114DD116CB90}" type="presOf" srcId="{F76AB5F8-D2B3-4926-899F-266F3656FA19}" destId="{E30AC1D1-2ABF-49C3-B07B-6F8655694E0D}" srcOrd="0" destOrd="0" presId="urn:microsoft.com/office/officeart/2005/8/layout/list1"/>
    <dgm:cxn modelId="{E8E367BC-90D9-41C6-8C00-523F6F0CED0A}" type="presOf" srcId="{6608D4F2-2C6E-414F-BA00-F568EE35D88B}" destId="{FB2EF1FD-D95A-4525-816B-87A18E0E596C}" srcOrd="0" destOrd="0" presId="urn:microsoft.com/office/officeart/2005/8/layout/list1"/>
    <dgm:cxn modelId="{61545FC4-EC66-4A7A-9E92-5CB8D661B0F0}" srcId="{6608D4F2-2C6E-414F-BA00-F568EE35D88B}" destId="{4D88B80C-96B8-4E43-8E7F-DBF32F8DE52F}" srcOrd="0" destOrd="0" parTransId="{EB47A23E-10F8-4534-B285-12C6197C3021}" sibTransId="{60425B44-DABD-4C88-B49F-FC671FA34D73}"/>
    <dgm:cxn modelId="{75C666CA-CADD-4955-AC1E-A84DA8957975}" type="presOf" srcId="{9CB1555F-B290-4808-94A8-2B57D1F8035B}" destId="{FB2EF1FD-D95A-4525-816B-87A18E0E596C}" srcOrd="0" destOrd="3" presId="urn:microsoft.com/office/officeart/2005/8/layout/list1"/>
    <dgm:cxn modelId="{F0DFE9E1-F0D3-4B07-95BE-ACD5FC1CBD6C}" type="presOf" srcId="{4D88B80C-96B8-4E43-8E7F-DBF32F8DE52F}" destId="{FB2EF1FD-D95A-4525-816B-87A18E0E596C}" srcOrd="0" destOrd="1" presId="urn:microsoft.com/office/officeart/2005/8/layout/list1"/>
    <dgm:cxn modelId="{C0D95EF6-A3C5-450B-9327-907314A1827F}" srcId="{4BE97A5E-343F-4B8E-9C8E-71C1AB2EF8EE}" destId="{F76AB5F8-D2B3-4926-899F-266F3656FA19}" srcOrd="0" destOrd="0" parTransId="{86A007C0-B672-47F8-A490-A5F3E2619C29}" sibTransId="{C0203467-CFA4-4AC1-86EF-A910640E4DBA}"/>
    <dgm:cxn modelId="{5A4C30F9-A516-40A3-902F-0C935098EADE}" srcId="{4BE97A5E-343F-4B8E-9C8E-71C1AB2EF8EE}" destId="{9E28E247-B15A-4050-B795-12346D5F4E49}" srcOrd="1" destOrd="0" parTransId="{9BCDFDA6-A3A4-42BB-BFE5-5264C0457DFD}" sibTransId="{A00B59D9-7C07-45C6-91DE-95FE72598CE7}"/>
    <dgm:cxn modelId="{97B5858D-4EC1-460C-AADE-0C1AD3AA7852}" type="presParOf" srcId="{7A0DACB1-8061-4E86-8FA9-96A55B7C1553}" destId="{9E4F23F3-8265-40AB-B7C6-219C7C606EF6}" srcOrd="0" destOrd="0" presId="urn:microsoft.com/office/officeart/2005/8/layout/list1"/>
    <dgm:cxn modelId="{2B9B4D35-0801-43A1-979C-FA073AE51173}" type="presParOf" srcId="{9E4F23F3-8265-40AB-B7C6-219C7C606EF6}" destId="{E30AC1D1-2ABF-49C3-B07B-6F8655694E0D}" srcOrd="0" destOrd="0" presId="urn:microsoft.com/office/officeart/2005/8/layout/list1"/>
    <dgm:cxn modelId="{19DA777E-03C0-41E9-B002-C64AEDEA989B}" type="presParOf" srcId="{9E4F23F3-8265-40AB-B7C6-219C7C606EF6}" destId="{90DB710F-CC54-40A1-9DC2-F90DD7890FD2}" srcOrd="1" destOrd="0" presId="urn:microsoft.com/office/officeart/2005/8/layout/list1"/>
    <dgm:cxn modelId="{DDC79E0D-6ECF-4D50-B333-F96D199C4AFC}" type="presParOf" srcId="{7A0DACB1-8061-4E86-8FA9-96A55B7C1553}" destId="{879AD27C-914A-422B-9F5A-DFA9247D987C}" srcOrd="1" destOrd="0" presId="urn:microsoft.com/office/officeart/2005/8/layout/list1"/>
    <dgm:cxn modelId="{3220C8CC-8D29-4374-AC60-54F4AEC3884F}" type="presParOf" srcId="{7A0DACB1-8061-4E86-8FA9-96A55B7C1553}" destId="{48298BDB-F55A-4922-B085-5C5FAFBCEF44}" srcOrd="2" destOrd="0" presId="urn:microsoft.com/office/officeart/2005/8/layout/list1"/>
    <dgm:cxn modelId="{29048AA4-E334-49BA-B1E9-6993AD80A0FE}" type="presParOf" srcId="{7A0DACB1-8061-4E86-8FA9-96A55B7C1553}" destId="{5CCB6AFF-E8F8-4386-8A7E-36216C38C87E}" srcOrd="3" destOrd="0" presId="urn:microsoft.com/office/officeart/2005/8/layout/list1"/>
    <dgm:cxn modelId="{2FA1E376-5913-4642-92CF-C9990090F606}" type="presParOf" srcId="{7A0DACB1-8061-4E86-8FA9-96A55B7C1553}" destId="{47745EF5-2040-43F7-9B15-E2977649548E}" srcOrd="4" destOrd="0" presId="urn:microsoft.com/office/officeart/2005/8/layout/list1"/>
    <dgm:cxn modelId="{3160B74D-732A-4D2B-8D35-71A58134972C}" type="presParOf" srcId="{47745EF5-2040-43F7-9B15-E2977649548E}" destId="{29DD6FD7-42B5-45BA-80B7-B48A8356816D}" srcOrd="0" destOrd="0" presId="urn:microsoft.com/office/officeart/2005/8/layout/list1"/>
    <dgm:cxn modelId="{E3CAA9C6-D303-47C5-8871-C6E77B1F0072}" type="presParOf" srcId="{47745EF5-2040-43F7-9B15-E2977649548E}" destId="{19247DAE-61C1-40E0-8802-75947F1B990F}" srcOrd="1" destOrd="0" presId="urn:microsoft.com/office/officeart/2005/8/layout/list1"/>
    <dgm:cxn modelId="{1E3F7E25-29E6-45BF-AC44-158B10F1CC16}" type="presParOf" srcId="{7A0DACB1-8061-4E86-8FA9-96A55B7C1553}" destId="{2B90B1BE-F5B5-4814-A729-8F2AD9F04C31}" srcOrd="5" destOrd="0" presId="urn:microsoft.com/office/officeart/2005/8/layout/list1"/>
    <dgm:cxn modelId="{41AA7661-0D7C-477F-9C4A-0D23D7F1A957}" type="presParOf" srcId="{7A0DACB1-8061-4E86-8FA9-96A55B7C1553}" destId="{FB2EF1FD-D95A-4525-816B-87A18E0E59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3272E-7512-479E-815C-FC0325FAF1A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8E7178-DB9E-4676-95FF-6921473C7D43}">
      <dgm:prSet/>
      <dgm:spPr/>
      <dgm:t>
        <a:bodyPr/>
        <a:lstStyle/>
        <a:p>
          <a:r>
            <a:rPr lang="en-US"/>
            <a:t>Getting the keylogger to send emails to the gmail account</a:t>
          </a:r>
        </a:p>
      </dgm:t>
    </dgm:pt>
    <dgm:pt modelId="{C888E329-97D6-4B45-BB2A-0D35B6AC9DB2}" type="parTrans" cxnId="{CA17C8E7-EFDD-47BB-929C-25219650AA3B}">
      <dgm:prSet/>
      <dgm:spPr/>
      <dgm:t>
        <a:bodyPr/>
        <a:lstStyle/>
        <a:p>
          <a:endParaRPr lang="en-US"/>
        </a:p>
      </dgm:t>
    </dgm:pt>
    <dgm:pt modelId="{0166990C-A9CB-4580-BCA4-3DF181BD4FE1}" type="sibTrans" cxnId="{CA17C8E7-EFDD-47BB-929C-25219650AA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6EB7BCC-18A8-44C4-BCF9-BAD84DDA9FFC}">
      <dgm:prSet/>
      <dgm:spPr/>
      <dgm:t>
        <a:bodyPr/>
        <a:lstStyle/>
        <a:p>
          <a:r>
            <a:rPr lang="en-US"/>
            <a:t>Gmail has extra security measures that had to be disabled</a:t>
          </a:r>
        </a:p>
      </dgm:t>
    </dgm:pt>
    <dgm:pt modelId="{BAA2DA92-766B-4DC4-8DE9-7F160BD0BEAD}" type="parTrans" cxnId="{EA09A1CA-62E4-43BF-A99C-9141D099E45B}">
      <dgm:prSet/>
      <dgm:spPr/>
      <dgm:t>
        <a:bodyPr/>
        <a:lstStyle/>
        <a:p>
          <a:endParaRPr lang="en-US"/>
        </a:p>
      </dgm:t>
    </dgm:pt>
    <dgm:pt modelId="{9DFE817B-E792-4B8F-BDF7-BB9A675663A2}" type="sibTrans" cxnId="{EA09A1CA-62E4-43BF-A99C-9141D099E45B}">
      <dgm:prSet/>
      <dgm:spPr/>
      <dgm:t>
        <a:bodyPr/>
        <a:lstStyle/>
        <a:p>
          <a:endParaRPr lang="en-US"/>
        </a:p>
      </dgm:t>
    </dgm:pt>
    <dgm:pt modelId="{9F2CBD72-35A0-4A6A-B9FE-176EA40F8698}">
      <dgm:prSet/>
      <dgm:spPr/>
      <dgm:t>
        <a:bodyPr/>
        <a:lstStyle/>
        <a:p>
          <a:r>
            <a:rPr lang="en-US"/>
            <a:t>Getting the Program to capture screen shots of the user's screen</a:t>
          </a:r>
        </a:p>
      </dgm:t>
    </dgm:pt>
    <dgm:pt modelId="{C00088C3-7174-4BFD-8735-604AFD59BF8B}" type="parTrans" cxnId="{4B53158D-E5B5-4851-9952-A6EDDFD5B572}">
      <dgm:prSet/>
      <dgm:spPr/>
      <dgm:t>
        <a:bodyPr/>
        <a:lstStyle/>
        <a:p>
          <a:endParaRPr lang="en-US"/>
        </a:p>
      </dgm:t>
    </dgm:pt>
    <dgm:pt modelId="{0DC99508-425A-4800-8AF3-F78BF4E3D0E1}" type="sibTrans" cxnId="{4B53158D-E5B5-4851-9952-A6EDDFD5B57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6156C1-E49B-463F-9491-F4B6E46A51B5}" type="pres">
      <dgm:prSet presAssocID="{9B03272E-7512-479E-815C-FC0325FAF1A8}" presName="Name0" presStyleCnt="0">
        <dgm:presLayoutVars>
          <dgm:animLvl val="lvl"/>
          <dgm:resizeHandles val="exact"/>
        </dgm:presLayoutVars>
      </dgm:prSet>
      <dgm:spPr/>
    </dgm:pt>
    <dgm:pt modelId="{55953E55-1BF3-4939-978B-C3DED0BA2340}" type="pres">
      <dgm:prSet presAssocID="{998E7178-DB9E-4676-95FF-6921473C7D43}" presName="compositeNode" presStyleCnt="0">
        <dgm:presLayoutVars>
          <dgm:bulletEnabled val="1"/>
        </dgm:presLayoutVars>
      </dgm:prSet>
      <dgm:spPr/>
    </dgm:pt>
    <dgm:pt modelId="{E2492B64-7150-4D71-B9C8-7B68BD241D7C}" type="pres">
      <dgm:prSet presAssocID="{998E7178-DB9E-4676-95FF-6921473C7D43}" presName="bgRect" presStyleLbl="bgAccFollowNode1" presStyleIdx="0" presStyleCnt="2"/>
      <dgm:spPr/>
    </dgm:pt>
    <dgm:pt modelId="{D7E79228-6F0D-4A66-8F14-798436027366}" type="pres">
      <dgm:prSet presAssocID="{0166990C-A9CB-4580-BCA4-3DF181BD4FE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5BF4CFF-2271-41E5-81CB-D401387466EB}" type="pres">
      <dgm:prSet presAssocID="{998E7178-DB9E-4676-95FF-6921473C7D43}" presName="bottomLine" presStyleLbl="alignNode1" presStyleIdx="1" presStyleCnt="4">
        <dgm:presLayoutVars/>
      </dgm:prSet>
      <dgm:spPr/>
    </dgm:pt>
    <dgm:pt modelId="{0EB59031-ECBE-4118-BAAD-8054DB17CA2E}" type="pres">
      <dgm:prSet presAssocID="{998E7178-DB9E-4676-95FF-6921473C7D43}" presName="nodeText" presStyleLbl="bgAccFollowNode1" presStyleIdx="0" presStyleCnt="2">
        <dgm:presLayoutVars>
          <dgm:bulletEnabled val="1"/>
        </dgm:presLayoutVars>
      </dgm:prSet>
      <dgm:spPr/>
    </dgm:pt>
    <dgm:pt modelId="{5D151055-6D8F-42BE-8896-D28513654421}" type="pres">
      <dgm:prSet presAssocID="{0166990C-A9CB-4580-BCA4-3DF181BD4FE1}" presName="sibTrans" presStyleCnt="0"/>
      <dgm:spPr/>
    </dgm:pt>
    <dgm:pt modelId="{6813F6C8-8B7C-4C83-BE3F-24BD52079C37}" type="pres">
      <dgm:prSet presAssocID="{9F2CBD72-35A0-4A6A-B9FE-176EA40F8698}" presName="compositeNode" presStyleCnt="0">
        <dgm:presLayoutVars>
          <dgm:bulletEnabled val="1"/>
        </dgm:presLayoutVars>
      </dgm:prSet>
      <dgm:spPr/>
    </dgm:pt>
    <dgm:pt modelId="{468F7DB0-66CA-4FDD-8B1D-9383C03F2DD3}" type="pres">
      <dgm:prSet presAssocID="{9F2CBD72-35A0-4A6A-B9FE-176EA40F8698}" presName="bgRect" presStyleLbl="bgAccFollowNode1" presStyleIdx="1" presStyleCnt="2"/>
      <dgm:spPr/>
    </dgm:pt>
    <dgm:pt modelId="{CA8EDA98-B920-469F-8471-34F3E1297B8F}" type="pres">
      <dgm:prSet presAssocID="{0DC99508-425A-4800-8AF3-F78BF4E3D0E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93E92DF-6110-4071-BB61-C2C38B61CBC5}" type="pres">
      <dgm:prSet presAssocID="{9F2CBD72-35A0-4A6A-B9FE-176EA40F8698}" presName="bottomLine" presStyleLbl="alignNode1" presStyleIdx="3" presStyleCnt="4">
        <dgm:presLayoutVars/>
      </dgm:prSet>
      <dgm:spPr/>
    </dgm:pt>
    <dgm:pt modelId="{C5F8AA00-DAC3-46E7-8756-17C3E6F1F8D4}" type="pres">
      <dgm:prSet presAssocID="{9F2CBD72-35A0-4A6A-B9FE-176EA40F869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A58ABD06-0CE3-4CC6-BF6E-29DB2E210D68}" type="presOf" srcId="{9F2CBD72-35A0-4A6A-B9FE-176EA40F8698}" destId="{C5F8AA00-DAC3-46E7-8756-17C3E6F1F8D4}" srcOrd="1" destOrd="0" presId="urn:microsoft.com/office/officeart/2016/7/layout/BasicLinearProcessNumbered"/>
    <dgm:cxn modelId="{85B09267-82F1-4889-B20C-FEB3BB603C58}" type="presOf" srcId="{998E7178-DB9E-4676-95FF-6921473C7D43}" destId="{0EB59031-ECBE-4118-BAAD-8054DB17CA2E}" srcOrd="1" destOrd="0" presId="urn:microsoft.com/office/officeart/2016/7/layout/BasicLinearProcessNumbered"/>
    <dgm:cxn modelId="{6162594D-239B-4A05-8E86-E7DB2AF1F5E3}" type="presOf" srcId="{998E7178-DB9E-4676-95FF-6921473C7D43}" destId="{E2492B64-7150-4D71-B9C8-7B68BD241D7C}" srcOrd="0" destOrd="0" presId="urn:microsoft.com/office/officeart/2016/7/layout/BasicLinearProcessNumbered"/>
    <dgm:cxn modelId="{4B53158D-E5B5-4851-9952-A6EDDFD5B572}" srcId="{9B03272E-7512-479E-815C-FC0325FAF1A8}" destId="{9F2CBD72-35A0-4A6A-B9FE-176EA40F8698}" srcOrd="1" destOrd="0" parTransId="{C00088C3-7174-4BFD-8735-604AFD59BF8B}" sibTransId="{0DC99508-425A-4800-8AF3-F78BF4E3D0E1}"/>
    <dgm:cxn modelId="{2458C18E-344A-49BB-9637-B6CAF1FB0431}" type="presOf" srcId="{9B03272E-7512-479E-815C-FC0325FAF1A8}" destId="{916156C1-E49B-463F-9491-F4B6E46A51B5}" srcOrd="0" destOrd="0" presId="urn:microsoft.com/office/officeart/2016/7/layout/BasicLinearProcessNumbered"/>
    <dgm:cxn modelId="{3DCB89BF-5AB1-4999-B8E1-CC3436D96E74}" type="presOf" srcId="{0166990C-A9CB-4580-BCA4-3DF181BD4FE1}" destId="{D7E79228-6F0D-4A66-8F14-798436027366}" srcOrd="0" destOrd="0" presId="urn:microsoft.com/office/officeart/2016/7/layout/BasicLinearProcessNumbered"/>
    <dgm:cxn modelId="{889F41C1-3F11-4071-8D0C-4F140A571B87}" type="presOf" srcId="{0DC99508-425A-4800-8AF3-F78BF4E3D0E1}" destId="{CA8EDA98-B920-469F-8471-34F3E1297B8F}" srcOrd="0" destOrd="0" presId="urn:microsoft.com/office/officeart/2016/7/layout/BasicLinearProcessNumbered"/>
    <dgm:cxn modelId="{EA09A1CA-62E4-43BF-A99C-9141D099E45B}" srcId="{998E7178-DB9E-4676-95FF-6921473C7D43}" destId="{86EB7BCC-18A8-44C4-BCF9-BAD84DDA9FFC}" srcOrd="0" destOrd="0" parTransId="{BAA2DA92-766B-4DC4-8DE9-7F160BD0BEAD}" sibTransId="{9DFE817B-E792-4B8F-BDF7-BB9A675663A2}"/>
    <dgm:cxn modelId="{6FA6EBD3-1D79-4DCB-A9D1-C8AA836390B3}" type="presOf" srcId="{86EB7BCC-18A8-44C4-BCF9-BAD84DDA9FFC}" destId="{0EB59031-ECBE-4118-BAAD-8054DB17CA2E}" srcOrd="0" destOrd="1" presId="urn:microsoft.com/office/officeart/2016/7/layout/BasicLinearProcessNumbered"/>
    <dgm:cxn modelId="{7069DFDA-AE84-4E68-9159-6758F11AD0CE}" type="presOf" srcId="{9F2CBD72-35A0-4A6A-B9FE-176EA40F8698}" destId="{468F7DB0-66CA-4FDD-8B1D-9383C03F2DD3}" srcOrd="0" destOrd="0" presId="urn:microsoft.com/office/officeart/2016/7/layout/BasicLinearProcessNumbered"/>
    <dgm:cxn modelId="{CA17C8E7-EFDD-47BB-929C-25219650AA3B}" srcId="{9B03272E-7512-479E-815C-FC0325FAF1A8}" destId="{998E7178-DB9E-4676-95FF-6921473C7D43}" srcOrd="0" destOrd="0" parTransId="{C888E329-97D6-4B45-BB2A-0D35B6AC9DB2}" sibTransId="{0166990C-A9CB-4580-BCA4-3DF181BD4FE1}"/>
    <dgm:cxn modelId="{18B1FDAF-BAEA-4C71-9958-561E2DC0470C}" type="presParOf" srcId="{916156C1-E49B-463F-9491-F4B6E46A51B5}" destId="{55953E55-1BF3-4939-978B-C3DED0BA2340}" srcOrd="0" destOrd="0" presId="urn:microsoft.com/office/officeart/2016/7/layout/BasicLinearProcessNumbered"/>
    <dgm:cxn modelId="{1901590A-56CD-4A4C-84E1-88C2465B42F7}" type="presParOf" srcId="{55953E55-1BF3-4939-978B-C3DED0BA2340}" destId="{E2492B64-7150-4D71-B9C8-7B68BD241D7C}" srcOrd="0" destOrd="0" presId="urn:microsoft.com/office/officeart/2016/7/layout/BasicLinearProcessNumbered"/>
    <dgm:cxn modelId="{24EEDC23-812E-4277-8071-B835C79BD44D}" type="presParOf" srcId="{55953E55-1BF3-4939-978B-C3DED0BA2340}" destId="{D7E79228-6F0D-4A66-8F14-798436027366}" srcOrd="1" destOrd="0" presId="urn:microsoft.com/office/officeart/2016/7/layout/BasicLinearProcessNumbered"/>
    <dgm:cxn modelId="{F228C3D6-3394-4FAA-BB63-690F99C2E766}" type="presParOf" srcId="{55953E55-1BF3-4939-978B-C3DED0BA2340}" destId="{25BF4CFF-2271-41E5-81CB-D401387466EB}" srcOrd="2" destOrd="0" presId="urn:microsoft.com/office/officeart/2016/7/layout/BasicLinearProcessNumbered"/>
    <dgm:cxn modelId="{79B32CCA-13A1-4A12-99DB-C7EB6E1B0167}" type="presParOf" srcId="{55953E55-1BF3-4939-978B-C3DED0BA2340}" destId="{0EB59031-ECBE-4118-BAAD-8054DB17CA2E}" srcOrd="3" destOrd="0" presId="urn:microsoft.com/office/officeart/2016/7/layout/BasicLinearProcessNumbered"/>
    <dgm:cxn modelId="{C44B9938-70F3-46DE-B499-B2628A6EB2C4}" type="presParOf" srcId="{916156C1-E49B-463F-9491-F4B6E46A51B5}" destId="{5D151055-6D8F-42BE-8896-D28513654421}" srcOrd="1" destOrd="0" presId="urn:microsoft.com/office/officeart/2016/7/layout/BasicLinearProcessNumbered"/>
    <dgm:cxn modelId="{F624E263-8B9B-4922-BE3B-AAC47F9A0989}" type="presParOf" srcId="{916156C1-E49B-463F-9491-F4B6E46A51B5}" destId="{6813F6C8-8B7C-4C83-BE3F-24BD52079C37}" srcOrd="2" destOrd="0" presId="urn:microsoft.com/office/officeart/2016/7/layout/BasicLinearProcessNumbered"/>
    <dgm:cxn modelId="{140BFD4C-D8FA-4985-83E2-CDF945321468}" type="presParOf" srcId="{6813F6C8-8B7C-4C83-BE3F-24BD52079C37}" destId="{468F7DB0-66CA-4FDD-8B1D-9383C03F2DD3}" srcOrd="0" destOrd="0" presId="urn:microsoft.com/office/officeart/2016/7/layout/BasicLinearProcessNumbered"/>
    <dgm:cxn modelId="{30B62F21-B91C-43FC-859A-F2540883EB2D}" type="presParOf" srcId="{6813F6C8-8B7C-4C83-BE3F-24BD52079C37}" destId="{CA8EDA98-B920-469F-8471-34F3E1297B8F}" srcOrd="1" destOrd="0" presId="urn:microsoft.com/office/officeart/2016/7/layout/BasicLinearProcessNumbered"/>
    <dgm:cxn modelId="{883DD784-6C79-4025-8A07-BECF9A0321E3}" type="presParOf" srcId="{6813F6C8-8B7C-4C83-BE3F-24BD52079C37}" destId="{E93E92DF-6110-4071-BB61-C2C38B61CBC5}" srcOrd="2" destOrd="0" presId="urn:microsoft.com/office/officeart/2016/7/layout/BasicLinearProcessNumbered"/>
    <dgm:cxn modelId="{AE35797D-6392-4E39-9DB2-D33B50937C5A}" type="presParOf" srcId="{6813F6C8-8B7C-4C83-BE3F-24BD52079C37}" destId="{C5F8AA00-DAC3-46E7-8756-17C3E6F1F8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4A6EB7-CA63-4DD7-9114-124CEB0715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510A856-38D6-46E3-BC10-B0FBC9C722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Hardware</a:t>
          </a:r>
        </a:p>
      </dgm:t>
    </dgm:pt>
    <dgm:pt modelId="{4E11A026-ED40-470F-9E76-8B37744B25E5}" type="parTrans" cxnId="{419A62E0-7FEA-4D0D-9F4D-118BCDA5C4B3}">
      <dgm:prSet/>
      <dgm:spPr/>
      <dgm:t>
        <a:bodyPr/>
        <a:lstStyle/>
        <a:p>
          <a:endParaRPr lang="en-US"/>
        </a:p>
      </dgm:t>
    </dgm:pt>
    <dgm:pt modelId="{E97DC5B0-98C8-43F2-8575-B875EF87AF33}" type="sibTrans" cxnId="{419A62E0-7FEA-4D0D-9F4D-118BCDA5C4B3}">
      <dgm:prSet/>
      <dgm:spPr/>
      <dgm:t>
        <a:bodyPr/>
        <a:lstStyle/>
        <a:p>
          <a:endParaRPr lang="en-US"/>
        </a:p>
      </dgm:t>
    </dgm:pt>
    <dgm:pt modelId="{9B7A2F29-3757-4B06-B709-1AD6C55B0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Check for any unknown item plugged into your computer (cords, USB drives)</a:t>
          </a:r>
        </a:p>
      </dgm:t>
    </dgm:pt>
    <dgm:pt modelId="{2F46A683-9C2B-488D-840D-4BA75E42E1CE}" type="parTrans" cxnId="{7CD10258-01B1-4830-83C8-1E52B63143EF}">
      <dgm:prSet/>
      <dgm:spPr/>
      <dgm:t>
        <a:bodyPr/>
        <a:lstStyle/>
        <a:p>
          <a:endParaRPr lang="en-US"/>
        </a:p>
      </dgm:t>
    </dgm:pt>
    <dgm:pt modelId="{8841ABCE-F2A9-4A01-B0EF-C61ABCAF983E}" type="sibTrans" cxnId="{7CD10258-01B1-4830-83C8-1E52B63143EF}">
      <dgm:prSet/>
      <dgm:spPr/>
      <dgm:t>
        <a:bodyPr/>
        <a:lstStyle/>
        <a:p>
          <a:endParaRPr lang="en-US"/>
        </a:p>
      </dgm:t>
    </dgm:pt>
    <dgm:pt modelId="{0D6629E1-0926-496C-896E-1CA7E6787F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Software</a:t>
          </a:r>
        </a:p>
      </dgm:t>
    </dgm:pt>
    <dgm:pt modelId="{4782A5C7-F122-463D-AF12-C7A3FE5F74F2}" type="parTrans" cxnId="{45CA833D-219F-4FD4-9DC5-228632568CCD}">
      <dgm:prSet/>
      <dgm:spPr/>
      <dgm:t>
        <a:bodyPr/>
        <a:lstStyle/>
        <a:p>
          <a:endParaRPr lang="en-US"/>
        </a:p>
      </dgm:t>
    </dgm:pt>
    <dgm:pt modelId="{7380CD1D-3DC7-4012-9715-E5C6326CD0E2}" type="sibTrans" cxnId="{45CA833D-219F-4FD4-9DC5-228632568CCD}">
      <dgm:prSet/>
      <dgm:spPr/>
      <dgm:t>
        <a:bodyPr/>
        <a:lstStyle/>
        <a:p>
          <a:endParaRPr lang="en-US"/>
        </a:p>
      </dgm:t>
    </dgm:pt>
    <dgm:pt modelId="{9D078396-3356-4BEA-8537-7358FDC53E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Slower computer performance when  	browsing/starting programs</a:t>
          </a:r>
        </a:p>
      </dgm:t>
    </dgm:pt>
    <dgm:pt modelId="{500F307E-8995-4B54-B538-45D6C9110210}" type="parTrans" cxnId="{38A4AC5F-FE02-4B2F-9BB4-2D7574C20627}">
      <dgm:prSet/>
      <dgm:spPr/>
      <dgm:t>
        <a:bodyPr/>
        <a:lstStyle/>
        <a:p>
          <a:endParaRPr lang="en-US"/>
        </a:p>
      </dgm:t>
    </dgm:pt>
    <dgm:pt modelId="{0ADD25C8-6F01-4E69-BC5E-847176C37AAF}" type="sibTrans" cxnId="{38A4AC5F-FE02-4B2F-9BB4-2D7574C20627}">
      <dgm:prSet/>
      <dgm:spPr/>
      <dgm:t>
        <a:bodyPr/>
        <a:lstStyle/>
        <a:p>
          <a:endParaRPr lang="en-US"/>
        </a:p>
      </dgm:t>
    </dgm:pt>
    <dgm:pt modelId="{7E16BB6E-D977-4D49-A218-85E5EDF4B1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Abnormal delays in activity</a:t>
          </a:r>
        </a:p>
      </dgm:t>
    </dgm:pt>
    <dgm:pt modelId="{A8B560A9-0A70-4FEB-B3C3-9DC58763B4CA}" type="parTrans" cxnId="{B36873E9-23B1-4267-81B6-9FE3FA5D9B24}">
      <dgm:prSet/>
      <dgm:spPr/>
      <dgm:t>
        <a:bodyPr/>
        <a:lstStyle/>
        <a:p>
          <a:endParaRPr lang="en-US"/>
        </a:p>
      </dgm:t>
    </dgm:pt>
    <dgm:pt modelId="{872FD8DC-034B-4CCA-99A4-F78A0F0C0F4F}" type="sibTrans" cxnId="{B36873E9-23B1-4267-81B6-9FE3FA5D9B24}">
      <dgm:prSet/>
      <dgm:spPr/>
      <dgm:t>
        <a:bodyPr/>
        <a:lstStyle/>
        <a:p>
          <a:endParaRPr lang="en-US"/>
        </a:p>
      </dgm:t>
    </dgm:pt>
    <dgm:pt modelId="{CA506D3E-6D46-4DB9-A7A5-9B52D4A4A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Pop-ups</a:t>
          </a:r>
        </a:p>
      </dgm:t>
    </dgm:pt>
    <dgm:pt modelId="{65F0AFD6-3D74-47B5-B4A0-B487A4EBE29C}" type="parTrans" cxnId="{F6DD9FF2-60E6-4FD4-A47E-6BC0B4FBCFB1}">
      <dgm:prSet/>
      <dgm:spPr/>
      <dgm:t>
        <a:bodyPr/>
        <a:lstStyle/>
        <a:p>
          <a:endParaRPr lang="en-US"/>
        </a:p>
      </dgm:t>
    </dgm:pt>
    <dgm:pt modelId="{C68C5021-F44A-4B5B-9731-FCC5AA12F0D9}" type="sibTrans" cxnId="{F6DD9FF2-60E6-4FD4-A47E-6BC0B4FBCFB1}">
      <dgm:prSet/>
      <dgm:spPr/>
      <dgm:t>
        <a:bodyPr/>
        <a:lstStyle/>
        <a:p>
          <a:endParaRPr lang="en-US"/>
        </a:p>
      </dgm:t>
    </dgm:pt>
    <dgm:pt modelId="{EEE1490A-47E7-4E4A-AE99-DC6FC92F47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New desktop icons</a:t>
          </a:r>
        </a:p>
      </dgm:t>
    </dgm:pt>
    <dgm:pt modelId="{9A370BD7-3F93-4E9C-91A8-D4BE2B04A9F8}" type="parTrans" cxnId="{6C8BF4D9-22EB-47A6-B278-7F5CE3314292}">
      <dgm:prSet/>
      <dgm:spPr/>
      <dgm:t>
        <a:bodyPr/>
        <a:lstStyle/>
        <a:p>
          <a:endParaRPr lang="en-US"/>
        </a:p>
      </dgm:t>
    </dgm:pt>
    <dgm:pt modelId="{4F57E385-C644-46AC-850A-0589FDB56E8E}" type="sibTrans" cxnId="{6C8BF4D9-22EB-47A6-B278-7F5CE3314292}">
      <dgm:prSet/>
      <dgm:spPr/>
      <dgm:t>
        <a:bodyPr/>
        <a:lstStyle/>
        <a:p>
          <a:endParaRPr lang="en-US"/>
        </a:p>
      </dgm:t>
    </dgm:pt>
    <dgm:pt modelId="{B50A8823-E61D-4C93-867C-BED64B8425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Excessive hard drive and network activity</a:t>
          </a:r>
        </a:p>
      </dgm:t>
    </dgm:pt>
    <dgm:pt modelId="{937ED8D1-91FF-4423-B400-04C912E557BD}" type="parTrans" cxnId="{E4FC6C7A-35AF-4C55-B6A3-BB92BEE21B54}">
      <dgm:prSet/>
      <dgm:spPr/>
      <dgm:t>
        <a:bodyPr/>
        <a:lstStyle/>
        <a:p>
          <a:endParaRPr lang="en-US"/>
        </a:p>
      </dgm:t>
    </dgm:pt>
    <dgm:pt modelId="{998E18F6-CEBB-498D-9FCF-159491706CAD}" type="sibTrans" cxnId="{E4FC6C7A-35AF-4C55-B6A3-BB92BEE21B54}">
      <dgm:prSet/>
      <dgm:spPr/>
      <dgm:t>
        <a:bodyPr/>
        <a:lstStyle/>
        <a:p>
          <a:endParaRPr lang="en-US"/>
        </a:p>
      </dgm:t>
    </dgm:pt>
    <dgm:pt modelId="{5D302FA0-812A-4EC1-912C-D2AB4C1C293A}" type="pres">
      <dgm:prSet presAssocID="{FB4A6EB7-CA63-4DD7-9114-124CEB0715FE}" presName="root" presStyleCnt="0">
        <dgm:presLayoutVars>
          <dgm:dir/>
          <dgm:resizeHandles val="exact"/>
        </dgm:presLayoutVars>
      </dgm:prSet>
      <dgm:spPr/>
    </dgm:pt>
    <dgm:pt modelId="{C8A96379-D19E-41D9-87C8-5A87C7FAB571}" type="pres">
      <dgm:prSet presAssocID="{4510A856-38D6-46E3-BC10-B0FBC9C72214}" presName="compNode" presStyleCnt="0"/>
      <dgm:spPr/>
    </dgm:pt>
    <dgm:pt modelId="{AA2F92C7-90FA-45F6-9104-16506C749DEC}" type="pres">
      <dgm:prSet presAssocID="{4510A856-38D6-46E3-BC10-B0FBC9C722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E13CF218-78FD-4217-9EEA-A963239B8DB8}" type="pres">
      <dgm:prSet presAssocID="{4510A856-38D6-46E3-BC10-B0FBC9C72214}" presName="iconSpace" presStyleCnt="0"/>
      <dgm:spPr/>
    </dgm:pt>
    <dgm:pt modelId="{D775BDFC-488C-4396-8884-CB595DC53FB4}" type="pres">
      <dgm:prSet presAssocID="{4510A856-38D6-46E3-BC10-B0FBC9C72214}" presName="parTx" presStyleLbl="revTx" presStyleIdx="0" presStyleCnt="4">
        <dgm:presLayoutVars>
          <dgm:chMax val="0"/>
          <dgm:chPref val="0"/>
        </dgm:presLayoutVars>
      </dgm:prSet>
      <dgm:spPr/>
    </dgm:pt>
    <dgm:pt modelId="{4636ED2D-5C9E-4C70-A98C-60010803299D}" type="pres">
      <dgm:prSet presAssocID="{4510A856-38D6-46E3-BC10-B0FBC9C72214}" presName="txSpace" presStyleCnt="0"/>
      <dgm:spPr/>
    </dgm:pt>
    <dgm:pt modelId="{5E65E8DC-D840-4238-AF8A-C4785DE5FA87}" type="pres">
      <dgm:prSet presAssocID="{4510A856-38D6-46E3-BC10-B0FBC9C72214}" presName="desTx" presStyleLbl="revTx" presStyleIdx="1" presStyleCnt="4">
        <dgm:presLayoutVars/>
      </dgm:prSet>
      <dgm:spPr/>
    </dgm:pt>
    <dgm:pt modelId="{35ADCB27-7CAD-4A76-B2B3-D08B4C45A86E}" type="pres">
      <dgm:prSet presAssocID="{E97DC5B0-98C8-43F2-8575-B875EF87AF33}" presName="sibTrans" presStyleCnt="0"/>
      <dgm:spPr/>
    </dgm:pt>
    <dgm:pt modelId="{20C6F3CC-0D8E-48B0-8566-C4DB4D21167D}" type="pres">
      <dgm:prSet presAssocID="{0D6629E1-0926-496C-896E-1CA7E6787F2D}" presName="compNode" presStyleCnt="0"/>
      <dgm:spPr/>
    </dgm:pt>
    <dgm:pt modelId="{24D645C3-D8BD-4F26-B1C4-C89562DCDF02}" type="pres">
      <dgm:prSet presAssocID="{0D6629E1-0926-496C-896E-1CA7E6787F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83F4B6F-852B-4B34-86D5-00D86A382C45}" type="pres">
      <dgm:prSet presAssocID="{0D6629E1-0926-496C-896E-1CA7E6787F2D}" presName="iconSpace" presStyleCnt="0"/>
      <dgm:spPr/>
    </dgm:pt>
    <dgm:pt modelId="{F23D6996-3A79-4CE1-A22B-0B1148DBD909}" type="pres">
      <dgm:prSet presAssocID="{0D6629E1-0926-496C-896E-1CA7E6787F2D}" presName="parTx" presStyleLbl="revTx" presStyleIdx="2" presStyleCnt="4">
        <dgm:presLayoutVars>
          <dgm:chMax val="0"/>
          <dgm:chPref val="0"/>
        </dgm:presLayoutVars>
      </dgm:prSet>
      <dgm:spPr/>
    </dgm:pt>
    <dgm:pt modelId="{D8558ECF-463E-4FDF-8FC3-81D65362AD1F}" type="pres">
      <dgm:prSet presAssocID="{0D6629E1-0926-496C-896E-1CA7E6787F2D}" presName="txSpace" presStyleCnt="0"/>
      <dgm:spPr/>
    </dgm:pt>
    <dgm:pt modelId="{77A24B8A-5629-4FF6-B0ED-977EC4F3A21F}" type="pres">
      <dgm:prSet presAssocID="{0D6629E1-0926-496C-896E-1CA7E6787F2D}" presName="desTx" presStyleLbl="revTx" presStyleIdx="3" presStyleCnt="4">
        <dgm:presLayoutVars/>
      </dgm:prSet>
      <dgm:spPr/>
    </dgm:pt>
  </dgm:ptLst>
  <dgm:cxnLst>
    <dgm:cxn modelId="{F8AAE508-B9CB-4139-B494-8786A6A13807}" type="presOf" srcId="{9D078396-3356-4BEA-8537-7358FDC53E25}" destId="{77A24B8A-5629-4FF6-B0ED-977EC4F3A21F}" srcOrd="0" destOrd="0" presId="urn:microsoft.com/office/officeart/2018/2/layout/IconLabelDescriptionList"/>
    <dgm:cxn modelId="{58878E1B-BF09-470C-8EAB-3C8ACE11FD3A}" type="presOf" srcId="{FB4A6EB7-CA63-4DD7-9114-124CEB0715FE}" destId="{5D302FA0-812A-4EC1-912C-D2AB4C1C293A}" srcOrd="0" destOrd="0" presId="urn:microsoft.com/office/officeart/2018/2/layout/IconLabelDescriptionList"/>
    <dgm:cxn modelId="{6522BC24-3961-44AC-852F-AF59C22D2A38}" type="presOf" srcId="{EEE1490A-47E7-4E4A-AE99-DC6FC92F4732}" destId="{77A24B8A-5629-4FF6-B0ED-977EC4F3A21F}" srcOrd="0" destOrd="3" presId="urn:microsoft.com/office/officeart/2018/2/layout/IconLabelDescriptionList"/>
    <dgm:cxn modelId="{F519C82C-105A-42B9-81E7-37C3C9B2B9C2}" type="presOf" srcId="{0D6629E1-0926-496C-896E-1CA7E6787F2D}" destId="{F23D6996-3A79-4CE1-A22B-0B1148DBD909}" srcOrd="0" destOrd="0" presId="urn:microsoft.com/office/officeart/2018/2/layout/IconLabelDescriptionList"/>
    <dgm:cxn modelId="{45CA833D-219F-4FD4-9DC5-228632568CCD}" srcId="{FB4A6EB7-CA63-4DD7-9114-124CEB0715FE}" destId="{0D6629E1-0926-496C-896E-1CA7E6787F2D}" srcOrd="1" destOrd="0" parTransId="{4782A5C7-F122-463D-AF12-C7A3FE5F74F2}" sibTransId="{7380CD1D-3DC7-4012-9715-E5C6326CD0E2}"/>
    <dgm:cxn modelId="{1E1C3B5D-9056-46E7-B40B-3C6A7B1AE164}" type="presOf" srcId="{CA506D3E-6D46-4DB9-A7A5-9B52D4A4ADB8}" destId="{77A24B8A-5629-4FF6-B0ED-977EC4F3A21F}" srcOrd="0" destOrd="2" presId="urn:microsoft.com/office/officeart/2018/2/layout/IconLabelDescriptionList"/>
    <dgm:cxn modelId="{38A4AC5F-FE02-4B2F-9BB4-2D7574C20627}" srcId="{0D6629E1-0926-496C-896E-1CA7E6787F2D}" destId="{9D078396-3356-4BEA-8537-7358FDC53E25}" srcOrd="0" destOrd="0" parTransId="{500F307E-8995-4B54-B538-45D6C9110210}" sibTransId="{0ADD25C8-6F01-4E69-BC5E-847176C37AAF}"/>
    <dgm:cxn modelId="{30E6FB68-A2D3-48B7-BE9E-F8A503901252}" type="presOf" srcId="{9B7A2F29-3757-4B06-B709-1AD6C55B051B}" destId="{5E65E8DC-D840-4238-AF8A-C4785DE5FA87}" srcOrd="0" destOrd="0" presId="urn:microsoft.com/office/officeart/2018/2/layout/IconLabelDescriptionList"/>
    <dgm:cxn modelId="{7CD10258-01B1-4830-83C8-1E52B63143EF}" srcId="{4510A856-38D6-46E3-BC10-B0FBC9C72214}" destId="{9B7A2F29-3757-4B06-B709-1AD6C55B051B}" srcOrd="0" destOrd="0" parTransId="{2F46A683-9C2B-488D-840D-4BA75E42E1CE}" sibTransId="{8841ABCE-F2A9-4A01-B0EF-C61ABCAF983E}"/>
    <dgm:cxn modelId="{E4FC6C7A-35AF-4C55-B6A3-BB92BEE21B54}" srcId="{0D6629E1-0926-496C-896E-1CA7E6787F2D}" destId="{B50A8823-E61D-4C93-867C-BED64B842540}" srcOrd="4" destOrd="0" parTransId="{937ED8D1-91FF-4423-B400-04C912E557BD}" sibTransId="{998E18F6-CEBB-498D-9FCF-159491706CAD}"/>
    <dgm:cxn modelId="{C25B7CA7-7B82-48B3-A13C-A7620AF3B68D}" type="presOf" srcId="{7E16BB6E-D977-4D49-A218-85E5EDF4B15F}" destId="{77A24B8A-5629-4FF6-B0ED-977EC4F3A21F}" srcOrd="0" destOrd="1" presId="urn:microsoft.com/office/officeart/2018/2/layout/IconLabelDescriptionList"/>
    <dgm:cxn modelId="{B6619ECE-417B-49EC-BF76-362FDBF4CD6C}" type="presOf" srcId="{B50A8823-E61D-4C93-867C-BED64B842540}" destId="{77A24B8A-5629-4FF6-B0ED-977EC4F3A21F}" srcOrd="0" destOrd="4" presId="urn:microsoft.com/office/officeart/2018/2/layout/IconLabelDescriptionList"/>
    <dgm:cxn modelId="{6C8BF4D9-22EB-47A6-B278-7F5CE3314292}" srcId="{0D6629E1-0926-496C-896E-1CA7E6787F2D}" destId="{EEE1490A-47E7-4E4A-AE99-DC6FC92F4732}" srcOrd="3" destOrd="0" parTransId="{9A370BD7-3F93-4E9C-91A8-D4BE2B04A9F8}" sibTransId="{4F57E385-C644-46AC-850A-0589FDB56E8E}"/>
    <dgm:cxn modelId="{5C0392DC-3A6E-4382-8676-4921F79C5E19}" type="presOf" srcId="{4510A856-38D6-46E3-BC10-B0FBC9C72214}" destId="{D775BDFC-488C-4396-8884-CB595DC53FB4}" srcOrd="0" destOrd="0" presId="urn:microsoft.com/office/officeart/2018/2/layout/IconLabelDescriptionList"/>
    <dgm:cxn modelId="{419A62E0-7FEA-4D0D-9F4D-118BCDA5C4B3}" srcId="{FB4A6EB7-CA63-4DD7-9114-124CEB0715FE}" destId="{4510A856-38D6-46E3-BC10-B0FBC9C72214}" srcOrd="0" destOrd="0" parTransId="{4E11A026-ED40-470F-9E76-8B37744B25E5}" sibTransId="{E97DC5B0-98C8-43F2-8575-B875EF87AF33}"/>
    <dgm:cxn modelId="{B36873E9-23B1-4267-81B6-9FE3FA5D9B24}" srcId="{0D6629E1-0926-496C-896E-1CA7E6787F2D}" destId="{7E16BB6E-D977-4D49-A218-85E5EDF4B15F}" srcOrd="1" destOrd="0" parTransId="{A8B560A9-0A70-4FEB-B3C3-9DC58763B4CA}" sibTransId="{872FD8DC-034B-4CCA-99A4-F78A0F0C0F4F}"/>
    <dgm:cxn modelId="{F6DD9FF2-60E6-4FD4-A47E-6BC0B4FBCFB1}" srcId="{0D6629E1-0926-496C-896E-1CA7E6787F2D}" destId="{CA506D3E-6D46-4DB9-A7A5-9B52D4A4ADB8}" srcOrd="2" destOrd="0" parTransId="{65F0AFD6-3D74-47B5-B4A0-B487A4EBE29C}" sibTransId="{C68C5021-F44A-4B5B-9731-FCC5AA12F0D9}"/>
    <dgm:cxn modelId="{DDE2E530-5946-4E96-ABF5-568D7100B500}" type="presParOf" srcId="{5D302FA0-812A-4EC1-912C-D2AB4C1C293A}" destId="{C8A96379-D19E-41D9-87C8-5A87C7FAB571}" srcOrd="0" destOrd="0" presId="urn:microsoft.com/office/officeart/2018/2/layout/IconLabelDescriptionList"/>
    <dgm:cxn modelId="{B1B18F19-9239-4350-A8AA-621CF50F2CD4}" type="presParOf" srcId="{C8A96379-D19E-41D9-87C8-5A87C7FAB571}" destId="{AA2F92C7-90FA-45F6-9104-16506C749DEC}" srcOrd="0" destOrd="0" presId="urn:microsoft.com/office/officeart/2018/2/layout/IconLabelDescriptionList"/>
    <dgm:cxn modelId="{30F92851-E211-4BC1-99B9-CF00C42E6B12}" type="presParOf" srcId="{C8A96379-D19E-41D9-87C8-5A87C7FAB571}" destId="{E13CF218-78FD-4217-9EEA-A963239B8DB8}" srcOrd="1" destOrd="0" presId="urn:microsoft.com/office/officeart/2018/2/layout/IconLabelDescriptionList"/>
    <dgm:cxn modelId="{11AB8450-2C8D-4EE9-9EF3-10E4F23B0731}" type="presParOf" srcId="{C8A96379-D19E-41D9-87C8-5A87C7FAB571}" destId="{D775BDFC-488C-4396-8884-CB595DC53FB4}" srcOrd="2" destOrd="0" presId="urn:microsoft.com/office/officeart/2018/2/layout/IconLabelDescriptionList"/>
    <dgm:cxn modelId="{59D0FD7C-DB2C-4BDB-87DF-C77984F16550}" type="presParOf" srcId="{C8A96379-D19E-41D9-87C8-5A87C7FAB571}" destId="{4636ED2D-5C9E-4C70-A98C-60010803299D}" srcOrd="3" destOrd="0" presId="urn:microsoft.com/office/officeart/2018/2/layout/IconLabelDescriptionList"/>
    <dgm:cxn modelId="{652C6ADD-0828-4E71-9ECE-04BE94F0CA84}" type="presParOf" srcId="{C8A96379-D19E-41D9-87C8-5A87C7FAB571}" destId="{5E65E8DC-D840-4238-AF8A-C4785DE5FA87}" srcOrd="4" destOrd="0" presId="urn:microsoft.com/office/officeart/2018/2/layout/IconLabelDescriptionList"/>
    <dgm:cxn modelId="{493F14C4-E0BC-46D0-8C68-6CE15FEE19F3}" type="presParOf" srcId="{5D302FA0-812A-4EC1-912C-D2AB4C1C293A}" destId="{35ADCB27-7CAD-4A76-B2B3-D08B4C45A86E}" srcOrd="1" destOrd="0" presId="urn:microsoft.com/office/officeart/2018/2/layout/IconLabelDescriptionList"/>
    <dgm:cxn modelId="{981F7614-50BF-4A1D-8037-75E6F005D528}" type="presParOf" srcId="{5D302FA0-812A-4EC1-912C-D2AB4C1C293A}" destId="{20C6F3CC-0D8E-48B0-8566-C4DB4D21167D}" srcOrd="2" destOrd="0" presId="urn:microsoft.com/office/officeart/2018/2/layout/IconLabelDescriptionList"/>
    <dgm:cxn modelId="{686D63C5-5977-4BC9-AE47-A681597D3AB7}" type="presParOf" srcId="{20C6F3CC-0D8E-48B0-8566-C4DB4D21167D}" destId="{24D645C3-D8BD-4F26-B1C4-C89562DCDF02}" srcOrd="0" destOrd="0" presId="urn:microsoft.com/office/officeart/2018/2/layout/IconLabelDescriptionList"/>
    <dgm:cxn modelId="{FFD05CC3-5F07-4C0D-B488-479B3019B042}" type="presParOf" srcId="{20C6F3CC-0D8E-48B0-8566-C4DB4D21167D}" destId="{E83F4B6F-852B-4B34-86D5-00D86A382C45}" srcOrd="1" destOrd="0" presId="urn:microsoft.com/office/officeart/2018/2/layout/IconLabelDescriptionList"/>
    <dgm:cxn modelId="{F4E78F5A-6B2D-4AA7-B2D3-41175EF038DE}" type="presParOf" srcId="{20C6F3CC-0D8E-48B0-8566-C4DB4D21167D}" destId="{F23D6996-3A79-4CE1-A22B-0B1148DBD909}" srcOrd="2" destOrd="0" presId="urn:microsoft.com/office/officeart/2018/2/layout/IconLabelDescriptionList"/>
    <dgm:cxn modelId="{D592EAE5-BA27-440B-B71E-A830B99F2308}" type="presParOf" srcId="{20C6F3CC-0D8E-48B0-8566-C4DB4D21167D}" destId="{D8558ECF-463E-4FDF-8FC3-81D65362AD1F}" srcOrd="3" destOrd="0" presId="urn:microsoft.com/office/officeart/2018/2/layout/IconLabelDescriptionList"/>
    <dgm:cxn modelId="{7EA5BE3C-E38C-4705-9B16-28777CEEA3DD}" type="presParOf" srcId="{20C6F3CC-0D8E-48B0-8566-C4DB4D21167D}" destId="{77A24B8A-5629-4FF6-B0ED-977EC4F3A21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BD623D-98FF-4160-AB44-EC155D34A7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3F6407-A1A6-4484-B389-20D06C58BCB9}">
      <dgm:prSet/>
      <dgm:spPr/>
      <dgm:t>
        <a:bodyPr/>
        <a:lstStyle/>
        <a:p>
          <a:r>
            <a:rPr lang="en-US"/>
            <a:t>Do not open attachments or download files from unknown sources</a:t>
          </a:r>
        </a:p>
      </dgm:t>
    </dgm:pt>
    <dgm:pt modelId="{1276178A-A702-4547-A8CD-AC16E90556EE}" type="parTrans" cxnId="{52B54C22-56E0-47E4-872B-0597BA51DD90}">
      <dgm:prSet/>
      <dgm:spPr/>
      <dgm:t>
        <a:bodyPr/>
        <a:lstStyle/>
        <a:p>
          <a:endParaRPr lang="en-US"/>
        </a:p>
      </dgm:t>
    </dgm:pt>
    <dgm:pt modelId="{F4C320BF-729E-4577-9F32-F7A255423EE0}" type="sibTrans" cxnId="{52B54C22-56E0-47E4-872B-0597BA51DD90}">
      <dgm:prSet/>
      <dgm:spPr/>
      <dgm:t>
        <a:bodyPr/>
        <a:lstStyle/>
        <a:p>
          <a:endParaRPr lang="en-US"/>
        </a:p>
      </dgm:t>
    </dgm:pt>
    <dgm:pt modelId="{95EE63F1-005C-47FA-8150-F52D46A853E4}">
      <dgm:prSet/>
      <dgm:spPr/>
      <dgm:t>
        <a:bodyPr/>
        <a:lstStyle/>
        <a:p>
          <a:r>
            <a:rPr lang="en-US"/>
            <a:t>Watch out for phishing scams</a:t>
          </a:r>
        </a:p>
      </dgm:t>
    </dgm:pt>
    <dgm:pt modelId="{369B607C-27EF-416F-9DC0-5D6068F4A4F5}" type="parTrans" cxnId="{CCE88E79-C5BC-4425-AE05-6089B0C18043}">
      <dgm:prSet/>
      <dgm:spPr/>
      <dgm:t>
        <a:bodyPr/>
        <a:lstStyle/>
        <a:p>
          <a:endParaRPr lang="en-US"/>
        </a:p>
      </dgm:t>
    </dgm:pt>
    <dgm:pt modelId="{1F4C2FD0-6567-45EF-BD63-D586EAA28E4E}" type="sibTrans" cxnId="{CCE88E79-C5BC-4425-AE05-6089B0C18043}">
      <dgm:prSet/>
      <dgm:spPr/>
      <dgm:t>
        <a:bodyPr/>
        <a:lstStyle/>
        <a:p>
          <a:endParaRPr lang="en-US"/>
        </a:p>
      </dgm:t>
    </dgm:pt>
    <dgm:pt modelId="{034BEAA0-6B6E-4EDA-AA4A-61E47B25FA07}">
      <dgm:prSet/>
      <dgm:spPr/>
      <dgm:t>
        <a:bodyPr/>
        <a:lstStyle/>
        <a:p>
          <a:r>
            <a:rPr lang="en-US"/>
            <a:t>Two-factor authentication</a:t>
          </a:r>
        </a:p>
      </dgm:t>
    </dgm:pt>
    <dgm:pt modelId="{1931B22E-5593-4756-AB99-D910E2B3AA3E}" type="parTrans" cxnId="{8E2C82D7-1E76-45B3-8D14-B11E0A9F1FF5}">
      <dgm:prSet/>
      <dgm:spPr/>
      <dgm:t>
        <a:bodyPr/>
        <a:lstStyle/>
        <a:p>
          <a:endParaRPr lang="en-US"/>
        </a:p>
      </dgm:t>
    </dgm:pt>
    <dgm:pt modelId="{CD865042-D48B-4848-8360-9E1719D0E6BE}" type="sibTrans" cxnId="{8E2C82D7-1E76-45B3-8D14-B11E0A9F1FF5}">
      <dgm:prSet/>
      <dgm:spPr/>
      <dgm:t>
        <a:bodyPr/>
        <a:lstStyle/>
        <a:p>
          <a:endParaRPr lang="en-US"/>
        </a:p>
      </dgm:t>
    </dgm:pt>
    <dgm:pt modelId="{B2DEDFAE-4598-4B6E-95DE-1F3F7B595971}">
      <dgm:prSet/>
      <dgm:spPr/>
      <dgm:t>
        <a:bodyPr/>
        <a:lstStyle/>
        <a:p>
          <a:r>
            <a:rPr lang="en-US"/>
            <a:t>Anti-spyware programs (for software keyloggers)</a:t>
          </a:r>
        </a:p>
      </dgm:t>
    </dgm:pt>
    <dgm:pt modelId="{25679CB2-75FF-4715-AB48-A14BBD5FC09E}" type="parTrans" cxnId="{7ED2EBF4-11E9-416A-B7FF-AE1C5B109DE6}">
      <dgm:prSet/>
      <dgm:spPr/>
      <dgm:t>
        <a:bodyPr/>
        <a:lstStyle/>
        <a:p>
          <a:endParaRPr lang="en-US"/>
        </a:p>
      </dgm:t>
    </dgm:pt>
    <dgm:pt modelId="{FD2B4D23-BB4B-4767-8F80-821E192D21A6}" type="sibTrans" cxnId="{7ED2EBF4-11E9-416A-B7FF-AE1C5B109DE6}">
      <dgm:prSet/>
      <dgm:spPr/>
      <dgm:t>
        <a:bodyPr/>
        <a:lstStyle/>
        <a:p>
          <a:endParaRPr lang="en-US"/>
        </a:p>
      </dgm:t>
    </dgm:pt>
    <dgm:pt modelId="{5CA8106B-E601-4064-9225-61488E6F6F86}">
      <dgm:prSet/>
      <dgm:spPr/>
      <dgm:t>
        <a:bodyPr/>
        <a:lstStyle/>
        <a:p>
          <a:r>
            <a:rPr lang="en-US"/>
            <a:t>Use a password manager</a:t>
          </a:r>
        </a:p>
      </dgm:t>
    </dgm:pt>
    <dgm:pt modelId="{95D5ACCB-7F82-4EAE-99B6-7DB4CBFA2AC3}" type="parTrans" cxnId="{D8FB3CDB-CF71-4574-9483-8A6B7B4B9B61}">
      <dgm:prSet/>
      <dgm:spPr/>
      <dgm:t>
        <a:bodyPr/>
        <a:lstStyle/>
        <a:p>
          <a:endParaRPr lang="en-US"/>
        </a:p>
      </dgm:t>
    </dgm:pt>
    <dgm:pt modelId="{3881F23E-52BB-4170-AA3E-48B471833355}" type="sibTrans" cxnId="{D8FB3CDB-CF71-4574-9483-8A6B7B4B9B61}">
      <dgm:prSet/>
      <dgm:spPr/>
      <dgm:t>
        <a:bodyPr/>
        <a:lstStyle/>
        <a:p>
          <a:endParaRPr lang="en-US"/>
        </a:p>
      </dgm:t>
    </dgm:pt>
    <dgm:pt modelId="{6E9ED48A-52FE-416B-BEC0-413E0DA061CB}">
      <dgm:prSet/>
      <dgm:spPr/>
      <dgm:t>
        <a:bodyPr/>
        <a:lstStyle/>
        <a:p>
          <a:r>
            <a:rPr lang="en-US"/>
            <a:t>When logging into important websites use a virtual keyboard</a:t>
          </a:r>
        </a:p>
      </dgm:t>
    </dgm:pt>
    <dgm:pt modelId="{3BC19242-6CAD-4758-8E5B-B2ABC06E5339}" type="parTrans" cxnId="{6A9B13AB-4A63-4FA6-A8A6-5BED486EF9C0}">
      <dgm:prSet/>
      <dgm:spPr/>
      <dgm:t>
        <a:bodyPr/>
        <a:lstStyle/>
        <a:p>
          <a:endParaRPr lang="en-US"/>
        </a:p>
      </dgm:t>
    </dgm:pt>
    <dgm:pt modelId="{388AC492-875B-4C60-B95F-35661A92D484}" type="sibTrans" cxnId="{6A9B13AB-4A63-4FA6-A8A6-5BED486EF9C0}">
      <dgm:prSet/>
      <dgm:spPr/>
      <dgm:t>
        <a:bodyPr/>
        <a:lstStyle/>
        <a:p>
          <a:endParaRPr lang="en-US"/>
        </a:p>
      </dgm:t>
    </dgm:pt>
    <dgm:pt modelId="{200E4572-5185-43B3-AC17-899263ED93EB}" type="pres">
      <dgm:prSet presAssocID="{24BD623D-98FF-4160-AB44-EC155D34A723}" presName="linear" presStyleCnt="0">
        <dgm:presLayoutVars>
          <dgm:animLvl val="lvl"/>
          <dgm:resizeHandles val="exact"/>
        </dgm:presLayoutVars>
      </dgm:prSet>
      <dgm:spPr/>
    </dgm:pt>
    <dgm:pt modelId="{D0A3716E-73D7-472D-A36A-306677D0BD51}" type="pres">
      <dgm:prSet presAssocID="{D03F6407-A1A6-4484-B389-20D06C58BC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3B1F28-111B-4EA9-8FC4-5B92F3036CDA}" type="pres">
      <dgm:prSet presAssocID="{F4C320BF-729E-4577-9F32-F7A255423EE0}" presName="spacer" presStyleCnt="0"/>
      <dgm:spPr/>
    </dgm:pt>
    <dgm:pt modelId="{D5D10D09-358B-4ADB-8ABD-05B2A0C4572C}" type="pres">
      <dgm:prSet presAssocID="{95EE63F1-005C-47FA-8150-F52D46A853E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07B2E7-F267-40EE-BA09-1FAB8B55CC4B}" type="pres">
      <dgm:prSet presAssocID="{1F4C2FD0-6567-45EF-BD63-D586EAA28E4E}" presName="spacer" presStyleCnt="0"/>
      <dgm:spPr/>
    </dgm:pt>
    <dgm:pt modelId="{FB385C9B-DB80-44DC-89C8-F1BCB8AF2778}" type="pres">
      <dgm:prSet presAssocID="{034BEAA0-6B6E-4EDA-AA4A-61E47B25FA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B618F2-B481-4B1A-8671-02756337A4E4}" type="pres">
      <dgm:prSet presAssocID="{CD865042-D48B-4848-8360-9E1719D0E6BE}" presName="spacer" presStyleCnt="0"/>
      <dgm:spPr/>
    </dgm:pt>
    <dgm:pt modelId="{9F0D1B9B-921F-4CD1-96CF-757C4903D98C}" type="pres">
      <dgm:prSet presAssocID="{B2DEDFAE-4598-4B6E-95DE-1F3F7B5959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3E4BDF-E8EF-4522-90DA-CB64B8FCFDD4}" type="pres">
      <dgm:prSet presAssocID="{FD2B4D23-BB4B-4767-8F80-821E192D21A6}" presName="spacer" presStyleCnt="0"/>
      <dgm:spPr/>
    </dgm:pt>
    <dgm:pt modelId="{55881BAD-3666-42D3-810A-B348691430E2}" type="pres">
      <dgm:prSet presAssocID="{5CA8106B-E601-4064-9225-61488E6F6F8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B9F533-5ACA-48A3-9354-245A56362106}" type="pres">
      <dgm:prSet presAssocID="{3881F23E-52BB-4170-AA3E-48B471833355}" presName="spacer" presStyleCnt="0"/>
      <dgm:spPr/>
    </dgm:pt>
    <dgm:pt modelId="{9D97B727-5668-430F-9202-974D8C6B5687}" type="pres">
      <dgm:prSet presAssocID="{6E9ED48A-52FE-416B-BEC0-413E0DA061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B54C22-56E0-47E4-872B-0597BA51DD90}" srcId="{24BD623D-98FF-4160-AB44-EC155D34A723}" destId="{D03F6407-A1A6-4484-B389-20D06C58BCB9}" srcOrd="0" destOrd="0" parTransId="{1276178A-A702-4547-A8CD-AC16E90556EE}" sibTransId="{F4C320BF-729E-4577-9F32-F7A255423EE0}"/>
    <dgm:cxn modelId="{8B55A82B-05FC-4C8A-95A6-D97D3C118AFB}" type="presOf" srcId="{034BEAA0-6B6E-4EDA-AA4A-61E47B25FA07}" destId="{FB385C9B-DB80-44DC-89C8-F1BCB8AF2778}" srcOrd="0" destOrd="0" presId="urn:microsoft.com/office/officeart/2005/8/layout/vList2"/>
    <dgm:cxn modelId="{A9D68D60-338D-4994-99EB-A38313F1DE24}" type="presOf" srcId="{B2DEDFAE-4598-4B6E-95DE-1F3F7B595971}" destId="{9F0D1B9B-921F-4CD1-96CF-757C4903D98C}" srcOrd="0" destOrd="0" presId="urn:microsoft.com/office/officeart/2005/8/layout/vList2"/>
    <dgm:cxn modelId="{94D9C149-3FC4-4A97-94A3-04DF6B77D46E}" type="presOf" srcId="{24BD623D-98FF-4160-AB44-EC155D34A723}" destId="{200E4572-5185-43B3-AC17-899263ED93EB}" srcOrd="0" destOrd="0" presId="urn:microsoft.com/office/officeart/2005/8/layout/vList2"/>
    <dgm:cxn modelId="{C59FBA70-C3FF-479F-A420-44E235B71FC8}" type="presOf" srcId="{95EE63F1-005C-47FA-8150-F52D46A853E4}" destId="{D5D10D09-358B-4ADB-8ABD-05B2A0C4572C}" srcOrd="0" destOrd="0" presId="urn:microsoft.com/office/officeart/2005/8/layout/vList2"/>
    <dgm:cxn modelId="{B7480852-7ACE-4CA0-92FE-8B64DB4628F0}" type="presOf" srcId="{6E9ED48A-52FE-416B-BEC0-413E0DA061CB}" destId="{9D97B727-5668-430F-9202-974D8C6B5687}" srcOrd="0" destOrd="0" presId="urn:microsoft.com/office/officeart/2005/8/layout/vList2"/>
    <dgm:cxn modelId="{CCE88E79-C5BC-4425-AE05-6089B0C18043}" srcId="{24BD623D-98FF-4160-AB44-EC155D34A723}" destId="{95EE63F1-005C-47FA-8150-F52D46A853E4}" srcOrd="1" destOrd="0" parTransId="{369B607C-27EF-416F-9DC0-5D6068F4A4F5}" sibTransId="{1F4C2FD0-6567-45EF-BD63-D586EAA28E4E}"/>
    <dgm:cxn modelId="{A79EDC90-2939-45A2-A9F9-4F910DB9E957}" type="presOf" srcId="{5CA8106B-E601-4064-9225-61488E6F6F86}" destId="{55881BAD-3666-42D3-810A-B348691430E2}" srcOrd="0" destOrd="0" presId="urn:microsoft.com/office/officeart/2005/8/layout/vList2"/>
    <dgm:cxn modelId="{6A9B13AB-4A63-4FA6-A8A6-5BED486EF9C0}" srcId="{24BD623D-98FF-4160-AB44-EC155D34A723}" destId="{6E9ED48A-52FE-416B-BEC0-413E0DA061CB}" srcOrd="5" destOrd="0" parTransId="{3BC19242-6CAD-4758-8E5B-B2ABC06E5339}" sibTransId="{388AC492-875B-4C60-B95F-35661A92D484}"/>
    <dgm:cxn modelId="{8E2C82D7-1E76-45B3-8D14-B11E0A9F1FF5}" srcId="{24BD623D-98FF-4160-AB44-EC155D34A723}" destId="{034BEAA0-6B6E-4EDA-AA4A-61E47B25FA07}" srcOrd="2" destOrd="0" parTransId="{1931B22E-5593-4756-AB99-D910E2B3AA3E}" sibTransId="{CD865042-D48B-4848-8360-9E1719D0E6BE}"/>
    <dgm:cxn modelId="{D8FB3CDB-CF71-4574-9483-8A6B7B4B9B61}" srcId="{24BD623D-98FF-4160-AB44-EC155D34A723}" destId="{5CA8106B-E601-4064-9225-61488E6F6F86}" srcOrd="4" destOrd="0" parTransId="{95D5ACCB-7F82-4EAE-99B6-7DB4CBFA2AC3}" sibTransId="{3881F23E-52BB-4170-AA3E-48B471833355}"/>
    <dgm:cxn modelId="{9F10A7F3-FBD0-4367-B54E-355BC2F14D9A}" type="presOf" srcId="{D03F6407-A1A6-4484-B389-20D06C58BCB9}" destId="{D0A3716E-73D7-472D-A36A-306677D0BD51}" srcOrd="0" destOrd="0" presId="urn:microsoft.com/office/officeart/2005/8/layout/vList2"/>
    <dgm:cxn modelId="{7ED2EBF4-11E9-416A-B7FF-AE1C5B109DE6}" srcId="{24BD623D-98FF-4160-AB44-EC155D34A723}" destId="{B2DEDFAE-4598-4B6E-95DE-1F3F7B595971}" srcOrd="3" destOrd="0" parTransId="{25679CB2-75FF-4715-AB48-A14BBD5FC09E}" sibTransId="{FD2B4D23-BB4B-4767-8F80-821E192D21A6}"/>
    <dgm:cxn modelId="{81865224-4A70-464E-A21E-F5DF765A5713}" type="presParOf" srcId="{200E4572-5185-43B3-AC17-899263ED93EB}" destId="{D0A3716E-73D7-472D-A36A-306677D0BD51}" srcOrd="0" destOrd="0" presId="urn:microsoft.com/office/officeart/2005/8/layout/vList2"/>
    <dgm:cxn modelId="{9EC6FBC3-38DA-4134-829C-4243BAC17CC1}" type="presParOf" srcId="{200E4572-5185-43B3-AC17-899263ED93EB}" destId="{0D3B1F28-111B-4EA9-8FC4-5B92F3036CDA}" srcOrd="1" destOrd="0" presId="urn:microsoft.com/office/officeart/2005/8/layout/vList2"/>
    <dgm:cxn modelId="{2E90F813-AA4F-4275-99E5-7CDC4BFBBF7F}" type="presParOf" srcId="{200E4572-5185-43B3-AC17-899263ED93EB}" destId="{D5D10D09-358B-4ADB-8ABD-05B2A0C4572C}" srcOrd="2" destOrd="0" presId="urn:microsoft.com/office/officeart/2005/8/layout/vList2"/>
    <dgm:cxn modelId="{9CE280ED-9AF1-4EF2-BF20-B227BCF56BDD}" type="presParOf" srcId="{200E4572-5185-43B3-AC17-899263ED93EB}" destId="{FE07B2E7-F267-40EE-BA09-1FAB8B55CC4B}" srcOrd="3" destOrd="0" presId="urn:microsoft.com/office/officeart/2005/8/layout/vList2"/>
    <dgm:cxn modelId="{68D9F9FA-1E85-4250-B07A-004BDAD9D13B}" type="presParOf" srcId="{200E4572-5185-43B3-AC17-899263ED93EB}" destId="{FB385C9B-DB80-44DC-89C8-F1BCB8AF2778}" srcOrd="4" destOrd="0" presId="urn:microsoft.com/office/officeart/2005/8/layout/vList2"/>
    <dgm:cxn modelId="{CD728118-0FB6-47FF-B0DE-5ADE1993317F}" type="presParOf" srcId="{200E4572-5185-43B3-AC17-899263ED93EB}" destId="{96B618F2-B481-4B1A-8671-02756337A4E4}" srcOrd="5" destOrd="0" presId="urn:microsoft.com/office/officeart/2005/8/layout/vList2"/>
    <dgm:cxn modelId="{2676BA69-67E6-4411-A967-3837AD3854E8}" type="presParOf" srcId="{200E4572-5185-43B3-AC17-899263ED93EB}" destId="{9F0D1B9B-921F-4CD1-96CF-757C4903D98C}" srcOrd="6" destOrd="0" presId="urn:microsoft.com/office/officeart/2005/8/layout/vList2"/>
    <dgm:cxn modelId="{F30CF1BE-E753-4273-80BE-870393356950}" type="presParOf" srcId="{200E4572-5185-43B3-AC17-899263ED93EB}" destId="{6F3E4BDF-E8EF-4522-90DA-CB64B8FCFDD4}" srcOrd="7" destOrd="0" presId="urn:microsoft.com/office/officeart/2005/8/layout/vList2"/>
    <dgm:cxn modelId="{2293B62C-D86E-40BE-AFF6-3895805ACDE1}" type="presParOf" srcId="{200E4572-5185-43B3-AC17-899263ED93EB}" destId="{55881BAD-3666-42D3-810A-B348691430E2}" srcOrd="8" destOrd="0" presId="urn:microsoft.com/office/officeart/2005/8/layout/vList2"/>
    <dgm:cxn modelId="{E1F954BE-4FFB-40F3-8D0B-504E859F973C}" type="presParOf" srcId="{200E4572-5185-43B3-AC17-899263ED93EB}" destId="{F6B9F533-5ACA-48A3-9354-245A56362106}" srcOrd="9" destOrd="0" presId="urn:microsoft.com/office/officeart/2005/8/layout/vList2"/>
    <dgm:cxn modelId="{0FD72D83-2549-4049-8C76-E43819578E0D}" type="presParOf" srcId="{200E4572-5185-43B3-AC17-899263ED93EB}" destId="{9D97B727-5668-430F-9202-974D8C6B56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B5381-CC06-428F-8EC5-24AB0CDA732E}">
      <dsp:nvSpPr>
        <dsp:cNvPr id="0" name=""/>
        <dsp:cNvSpPr/>
      </dsp:nvSpPr>
      <dsp:spPr>
        <a:xfrm>
          <a:off x="0" y="56331"/>
          <a:ext cx="10058399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 a keylogger</a:t>
          </a:r>
        </a:p>
      </dsp:txBody>
      <dsp:txXfrm>
        <a:off x="52974" y="109305"/>
        <a:ext cx="9952451" cy="979226"/>
      </dsp:txXfrm>
    </dsp:sp>
    <dsp:sp modelId="{DDBA2139-B7CC-41E9-9A57-1B54AD5CD6C3}">
      <dsp:nvSpPr>
        <dsp:cNvPr id="0" name=""/>
        <dsp:cNvSpPr/>
      </dsp:nvSpPr>
      <dsp:spPr>
        <a:xfrm>
          <a:off x="0" y="1141506"/>
          <a:ext cx="10058399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This is a mechanism that stores users keystrokes to a file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The key logger also stores what application the user is accessing at the moment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Keylogger periodically screenshots victim’s screen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Key logger periodically email the attacker the contents of the file</a:t>
          </a:r>
        </a:p>
      </dsp:txBody>
      <dsp:txXfrm>
        <a:off x="0" y="1141506"/>
        <a:ext cx="10058399" cy="1767780"/>
      </dsp:txXfrm>
    </dsp:sp>
    <dsp:sp modelId="{023FCFF0-4EB8-4A9B-8BFC-6333083F76FD}">
      <dsp:nvSpPr>
        <dsp:cNvPr id="0" name=""/>
        <dsp:cNvSpPr/>
      </dsp:nvSpPr>
      <dsp:spPr>
        <a:xfrm>
          <a:off x="0" y="2909286"/>
          <a:ext cx="10058399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Inform how to protect your computer against similar keyloggers</a:t>
          </a:r>
        </a:p>
      </dsp:txBody>
      <dsp:txXfrm>
        <a:off x="52974" y="2962260"/>
        <a:ext cx="9952451" cy="979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225CD-D77D-4BCF-942E-8A784B75433B}">
      <dsp:nvSpPr>
        <dsp:cNvPr id="0" name=""/>
        <dsp:cNvSpPr/>
      </dsp:nvSpPr>
      <dsp:spPr>
        <a:xfrm>
          <a:off x="49" y="43352"/>
          <a:ext cx="4700141" cy="1814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Secretly capture and record sensitive data through keyboard strokes</a:t>
          </a:r>
        </a:p>
      </dsp:txBody>
      <dsp:txXfrm>
        <a:off x="49" y="43352"/>
        <a:ext cx="4700141" cy="1814752"/>
      </dsp:txXfrm>
    </dsp:sp>
    <dsp:sp modelId="{F2AD7A5D-1699-403B-9A82-E9B67CC0329F}">
      <dsp:nvSpPr>
        <dsp:cNvPr id="0" name=""/>
        <dsp:cNvSpPr/>
      </dsp:nvSpPr>
      <dsp:spPr>
        <a:xfrm>
          <a:off x="49" y="1858104"/>
          <a:ext cx="4700141" cy="2149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Email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Login credentials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Websites browsed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Financial information</a:t>
          </a:r>
        </a:p>
      </dsp:txBody>
      <dsp:txXfrm>
        <a:off x="49" y="1858104"/>
        <a:ext cx="4700141" cy="2149335"/>
      </dsp:txXfrm>
    </dsp:sp>
    <dsp:sp modelId="{FB9ABEF0-F7FE-4EC7-8256-9BBA9823DD47}">
      <dsp:nvSpPr>
        <dsp:cNvPr id="0" name=""/>
        <dsp:cNvSpPr/>
      </dsp:nvSpPr>
      <dsp:spPr>
        <a:xfrm>
          <a:off x="5358209" y="43352"/>
          <a:ext cx="4700141" cy="1814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Cybercriminals can use this to</a:t>
          </a:r>
        </a:p>
      </dsp:txBody>
      <dsp:txXfrm>
        <a:off x="5358209" y="43352"/>
        <a:ext cx="4700141" cy="1814752"/>
      </dsp:txXfrm>
    </dsp:sp>
    <dsp:sp modelId="{BE694580-EF2A-4990-906D-87377FDC71FE}">
      <dsp:nvSpPr>
        <dsp:cNvPr id="0" name=""/>
        <dsp:cNvSpPr/>
      </dsp:nvSpPr>
      <dsp:spPr>
        <a:xfrm>
          <a:off x="5358209" y="1858104"/>
          <a:ext cx="4700141" cy="2149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Commit financial fraud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Identity theft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Steal sensitive information</a:t>
          </a:r>
        </a:p>
      </dsp:txBody>
      <dsp:txXfrm>
        <a:off x="5358209" y="1858104"/>
        <a:ext cx="4700141" cy="2149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8BDB-F55A-4922-B085-5C5FAFBCEF44}">
      <dsp:nvSpPr>
        <dsp:cNvPr id="0" name=""/>
        <dsp:cNvSpPr/>
      </dsp:nvSpPr>
      <dsp:spPr>
        <a:xfrm>
          <a:off x="0" y="326425"/>
          <a:ext cx="6572250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458216" rIns="5100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Python language version 3.9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Pynput library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Windows OS</a:t>
          </a:r>
        </a:p>
      </dsp:txBody>
      <dsp:txXfrm>
        <a:off x="0" y="326425"/>
        <a:ext cx="6572250" cy="1628549"/>
      </dsp:txXfrm>
    </dsp:sp>
    <dsp:sp modelId="{90DB710F-CC54-40A1-9DC2-F90DD7890FD2}">
      <dsp:nvSpPr>
        <dsp:cNvPr id="0" name=""/>
        <dsp:cNvSpPr/>
      </dsp:nvSpPr>
      <dsp:spPr>
        <a:xfrm>
          <a:off x="328612" y="1705"/>
          <a:ext cx="460057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Technology used</a:t>
          </a:r>
        </a:p>
      </dsp:txBody>
      <dsp:txXfrm>
        <a:off x="360315" y="33408"/>
        <a:ext cx="4537169" cy="586034"/>
      </dsp:txXfrm>
    </dsp:sp>
    <dsp:sp modelId="{FB2EF1FD-D95A-4525-816B-87A18E0E596C}">
      <dsp:nvSpPr>
        <dsp:cNvPr id="0" name=""/>
        <dsp:cNvSpPr/>
      </dsp:nvSpPr>
      <dsp:spPr>
        <a:xfrm>
          <a:off x="0" y="2398495"/>
          <a:ext cx="6572250" cy="318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80" tIns="458216" rIns="5100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Key_logger.pyw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Pyw – so that the user will not be notified of its activation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To stop logger user must disable in task manager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Launch.bat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Code to start the keylogger if the user selects another application</a:t>
          </a:r>
        </a:p>
      </dsp:txBody>
      <dsp:txXfrm>
        <a:off x="0" y="2398495"/>
        <a:ext cx="6572250" cy="3187800"/>
      </dsp:txXfrm>
    </dsp:sp>
    <dsp:sp modelId="{19247DAE-61C1-40E0-8802-75947F1B990F}">
      <dsp:nvSpPr>
        <dsp:cNvPr id="0" name=""/>
        <dsp:cNvSpPr/>
      </dsp:nvSpPr>
      <dsp:spPr>
        <a:xfrm>
          <a:off x="328612" y="2073775"/>
          <a:ext cx="460057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91" tIns="0" rIns="173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Files</a:t>
          </a:r>
        </a:p>
      </dsp:txBody>
      <dsp:txXfrm>
        <a:off x="360315" y="2105478"/>
        <a:ext cx="4537169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92B64-7150-4D71-B9C8-7B68BD241D7C}">
      <dsp:nvSpPr>
        <dsp:cNvPr id="0" name=""/>
        <dsp:cNvSpPr/>
      </dsp:nvSpPr>
      <dsp:spPr>
        <a:xfrm>
          <a:off x="1227" y="0"/>
          <a:ext cx="4788544" cy="36178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4" tIns="330200" rIns="37333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Getting the keylogger to send emails to the gmail account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Gmail has extra security measures that had to be disabled</a:t>
          </a:r>
        </a:p>
      </dsp:txBody>
      <dsp:txXfrm>
        <a:off x="1227" y="1374781"/>
        <a:ext cx="4788544" cy="2170707"/>
      </dsp:txXfrm>
    </dsp:sp>
    <dsp:sp modelId="{D7E79228-6F0D-4A66-8F14-798436027366}">
      <dsp:nvSpPr>
        <dsp:cNvPr id="0" name=""/>
        <dsp:cNvSpPr/>
      </dsp:nvSpPr>
      <dsp:spPr>
        <a:xfrm>
          <a:off x="1852823" y="361784"/>
          <a:ext cx="1085353" cy="1085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18" tIns="12700" rIns="846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11769" y="520730"/>
        <a:ext cx="767461" cy="767461"/>
      </dsp:txXfrm>
    </dsp:sp>
    <dsp:sp modelId="{25BF4CFF-2271-41E5-81CB-D401387466EB}">
      <dsp:nvSpPr>
        <dsp:cNvPr id="0" name=""/>
        <dsp:cNvSpPr/>
      </dsp:nvSpPr>
      <dsp:spPr>
        <a:xfrm>
          <a:off x="1227" y="3617773"/>
          <a:ext cx="4788544" cy="72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F7DB0-66CA-4FDD-8B1D-9383C03F2DD3}">
      <dsp:nvSpPr>
        <dsp:cNvPr id="0" name=""/>
        <dsp:cNvSpPr/>
      </dsp:nvSpPr>
      <dsp:spPr>
        <a:xfrm>
          <a:off x="5268627" y="0"/>
          <a:ext cx="4788544" cy="3617845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4" tIns="330200" rIns="37333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Getting the Program to capture screen shots of the user's screen</a:t>
          </a:r>
        </a:p>
      </dsp:txBody>
      <dsp:txXfrm>
        <a:off x="5268627" y="1374781"/>
        <a:ext cx="4788544" cy="2170707"/>
      </dsp:txXfrm>
    </dsp:sp>
    <dsp:sp modelId="{CA8EDA98-B920-469F-8471-34F3E1297B8F}">
      <dsp:nvSpPr>
        <dsp:cNvPr id="0" name=""/>
        <dsp:cNvSpPr/>
      </dsp:nvSpPr>
      <dsp:spPr>
        <a:xfrm>
          <a:off x="7120222" y="361784"/>
          <a:ext cx="1085353" cy="1085353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18" tIns="12700" rIns="8461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279168" y="520730"/>
        <a:ext cx="767461" cy="767461"/>
      </dsp:txXfrm>
    </dsp:sp>
    <dsp:sp modelId="{E93E92DF-6110-4071-BB61-C2C38B61CBC5}">
      <dsp:nvSpPr>
        <dsp:cNvPr id="0" name=""/>
        <dsp:cNvSpPr/>
      </dsp:nvSpPr>
      <dsp:spPr>
        <a:xfrm>
          <a:off x="5268627" y="3617773"/>
          <a:ext cx="4788544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F92C7-90FA-45F6-9104-16506C749DEC}">
      <dsp:nvSpPr>
        <dsp:cNvPr id="0" name=""/>
        <dsp:cNvSpPr/>
      </dsp:nvSpPr>
      <dsp:spPr>
        <a:xfrm>
          <a:off x="335787" y="277122"/>
          <a:ext cx="1510523" cy="1279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5BDFC-488C-4396-8884-CB595DC53FB4}">
      <dsp:nvSpPr>
        <dsp:cNvPr id="0" name=""/>
        <dsp:cNvSpPr/>
      </dsp:nvSpPr>
      <dsp:spPr>
        <a:xfrm>
          <a:off x="335787" y="1687972"/>
          <a:ext cx="4315781" cy="54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Hardware</a:t>
          </a:r>
        </a:p>
      </dsp:txBody>
      <dsp:txXfrm>
        <a:off x="335787" y="1687972"/>
        <a:ext cx="4315781" cy="548192"/>
      </dsp:txXfrm>
    </dsp:sp>
    <dsp:sp modelId="{5E65E8DC-D840-4238-AF8A-C4785DE5FA87}">
      <dsp:nvSpPr>
        <dsp:cNvPr id="0" name=""/>
        <dsp:cNvSpPr/>
      </dsp:nvSpPr>
      <dsp:spPr>
        <a:xfrm>
          <a:off x="335787" y="2297436"/>
          <a:ext cx="4315781" cy="10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Check for any unknown item plugged into your computer (cords, USB drives)</a:t>
          </a:r>
        </a:p>
      </dsp:txBody>
      <dsp:txXfrm>
        <a:off x="335787" y="2297436"/>
        <a:ext cx="4315781" cy="1043285"/>
      </dsp:txXfrm>
    </dsp:sp>
    <dsp:sp modelId="{24D645C3-D8BD-4F26-B1C4-C89562DCDF02}">
      <dsp:nvSpPr>
        <dsp:cNvPr id="0" name=""/>
        <dsp:cNvSpPr/>
      </dsp:nvSpPr>
      <dsp:spPr>
        <a:xfrm>
          <a:off x="5406830" y="277122"/>
          <a:ext cx="1510523" cy="1279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6996-3A79-4CE1-A22B-0B1148DBD909}">
      <dsp:nvSpPr>
        <dsp:cNvPr id="0" name=""/>
        <dsp:cNvSpPr/>
      </dsp:nvSpPr>
      <dsp:spPr>
        <a:xfrm>
          <a:off x="5406830" y="1687972"/>
          <a:ext cx="4315781" cy="548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Software</a:t>
          </a:r>
        </a:p>
      </dsp:txBody>
      <dsp:txXfrm>
        <a:off x="5406830" y="1687972"/>
        <a:ext cx="4315781" cy="548192"/>
      </dsp:txXfrm>
    </dsp:sp>
    <dsp:sp modelId="{77A24B8A-5629-4FF6-B0ED-977EC4F3A21F}">
      <dsp:nvSpPr>
        <dsp:cNvPr id="0" name=""/>
        <dsp:cNvSpPr/>
      </dsp:nvSpPr>
      <dsp:spPr>
        <a:xfrm>
          <a:off x="5406830" y="2297436"/>
          <a:ext cx="4315781" cy="1043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Slower computer performance when  	browsing/starting programs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Abnormal delays in activity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Pop-ups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New desktop icons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Excessive hard drive and network activity</a:t>
          </a:r>
        </a:p>
      </dsp:txBody>
      <dsp:txXfrm>
        <a:off x="5406830" y="2297436"/>
        <a:ext cx="4315781" cy="10432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3716E-73D7-472D-A36A-306677D0BD51}">
      <dsp:nvSpPr>
        <dsp:cNvPr id="0" name=""/>
        <dsp:cNvSpPr/>
      </dsp:nvSpPr>
      <dsp:spPr>
        <a:xfrm>
          <a:off x="0" y="90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not open attachments or download files from unknown sources</a:t>
          </a:r>
        </a:p>
      </dsp:txBody>
      <dsp:txXfrm>
        <a:off x="28557" y="118953"/>
        <a:ext cx="10001285" cy="527886"/>
      </dsp:txXfrm>
    </dsp:sp>
    <dsp:sp modelId="{D5D10D09-358B-4ADB-8ABD-05B2A0C4572C}">
      <dsp:nvSpPr>
        <dsp:cNvPr id="0" name=""/>
        <dsp:cNvSpPr/>
      </dsp:nvSpPr>
      <dsp:spPr>
        <a:xfrm>
          <a:off x="0" y="747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Watch out for phishing scams</a:t>
          </a:r>
        </a:p>
      </dsp:txBody>
      <dsp:txXfrm>
        <a:off x="28557" y="775953"/>
        <a:ext cx="10001285" cy="527886"/>
      </dsp:txXfrm>
    </dsp:sp>
    <dsp:sp modelId="{FB385C9B-DB80-44DC-89C8-F1BCB8AF2778}">
      <dsp:nvSpPr>
        <dsp:cNvPr id="0" name=""/>
        <dsp:cNvSpPr/>
      </dsp:nvSpPr>
      <dsp:spPr>
        <a:xfrm>
          <a:off x="0" y="1404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Two-factor authentication</a:t>
          </a:r>
        </a:p>
      </dsp:txBody>
      <dsp:txXfrm>
        <a:off x="28557" y="1432953"/>
        <a:ext cx="10001285" cy="527886"/>
      </dsp:txXfrm>
    </dsp:sp>
    <dsp:sp modelId="{9F0D1B9B-921F-4CD1-96CF-757C4903D98C}">
      <dsp:nvSpPr>
        <dsp:cNvPr id="0" name=""/>
        <dsp:cNvSpPr/>
      </dsp:nvSpPr>
      <dsp:spPr>
        <a:xfrm>
          <a:off x="0" y="2061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Anti-spyware programs (for software keyloggers)</a:t>
          </a:r>
        </a:p>
      </dsp:txBody>
      <dsp:txXfrm>
        <a:off x="28557" y="2089953"/>
        <a:ext cx="10001285" cy="527886"/>
      </dsp:txXfrm>
    </dsp:sp>
    <dsp:sp modelId="{55881BAD-3666-42D3-810A-B348691430E2}">
      <dsp:nvSpPr>
        <dsp:cNvPr id="0" name=""/>
        <dsp:cNvSpPr/>
      </dsp:nvSpPr>
      <dsp:spPr>
        <a:xfrm>
          <a:off x="0" y="2718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 password manager</a:t>
          </a:r>
        </a:p>
      </dsp:txBody>
      <dsp:txXfrm>
        <a:off x="28557" y="2746953"/>
        <a:ext cx="10001285" cy="527886"/>
      </dsp:txXfrm>
    </dsp:sp>
    <dsp:sp modelId="{9D97B727-5668-430F-9202-974D8C6B5687}">
      <dsp:nvSpPr>
        <dsp:cNvPr id="0" name=""/>
        <dsp:cNvSpPr/>
      </dsp:nvSpPr>
      <dsp:spPr>
        <a:xfrm>
          <a:off x="0" y="3375396"/>
          <a:ext cx="10058399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When logging into important websites use a virtual keyboard</a:t>
          </a:r>
        </a:p>
      </dsp:txBody>
      <dsp:txXfrm>
        <a:off x="28557" y="3403953"/>
        <a:ext cx="10001285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0F86-F2C9-48AA-A4D8-857AD85DB1A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9B39-9896-4416-8F69-B5D2DF85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websites are like banking websites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9B39-9896-4416-8F69-B5D2DF855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7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3380DB-5CEA-4C6A-826F-36121847154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E9F76B-BF4A-4C70-ADEC-3E035A9B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D583-F851-4271-A125-BAEBB530A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9665-C8E5-4F14-A8AC-CA37FBAD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Dan Sutter, Lauren Potersnak</a:t>
            </a:r>
          </a:p>
        </p:txBody>
      </p:sp>
    </p:spTree>
    <p:extLst>
      <p:ext uri="{BB962C8B-B14F-4D97-AF65-F5344CB8AC3E}">
        <p14:creationId xmlns:p14="http://schemas.microsoft.com/office/powerpoint/2010/main" val="36904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9B2-38B3-489F-91E1-31D846E4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Keylogger Prevention :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5B9D5-04BF-4F6E-966A-175E94141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84121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645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3BEB-E11F-435E-8765-4EE8D540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Keylogger Prevention :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E6A6C-9B8E-4BE2-B6EC-E9BCE9D8A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63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DD6EAB-2792-409E-813E-32ABEB4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989C-E384-48DC-8B58-169558E3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307" y="878528"/>
            <a:ext cx="5142658" cy="11392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Resources used: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E549-D653-45E0-858E-E76D11A3EB6B}"/>
              </a:ext>
            </a:extLst>
          </p:cNvPr>
          <p:cNvSpPr txBox="1"/>
          <p:nvPr/>
        </p:nvSpPr>
        <p:spPr>
          <a:xfrm>
            <a:off x="5910901" y="1680001"/>
            <a:ext cx="503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//List of resources</a:t>
            </a:r>
          </a:p>
          <a:p>
            <a:r>
              <a:rPr lang="en-US" dirty="0" err="1"/>
              <a:t>Pynput</a:t>
            </a:r>
            <a:r>
              <a:rPr lang="en-US" dirty="0"/>
              <a:t> library: https://github.com/moses-palmer/pynput</a:t>
            </a:r>
          </a:p>
        </p:txBody>
      </p:sp>
    </p:spTree>
    <p:extLst>
      <p:ext uri="{BB962C8B-B14F-4D97-AF65-F5344CB8AC3E}">
        <p14:creationId xmlns:p14="http://schemas.microsoft.com/office/powerpoint/2010/main" val="3283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11FF-A63A-41DD-A17A-E1582659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912DD-E4AF-43A6-87A8-7C4503F906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78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2F41-2CEE-4085-B73D-CD4006CD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keyloggers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156325-BEA0-4828-8C9A-E120991660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02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C6DF8-D734-4A12-A6C3-AB65203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700"/>
              <a:t>KeyLogger Implementation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101E635-FD6C-4941-B889-24A006AA2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7107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688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BA67-3CA1-4A6B-9980-825F9C4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Launch.bat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9C7B3D-A12D-4E99-ADF7-6698A065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0" y="1796769"/>
            <a:ext cx="10745190" cy="1387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7D41A-6396-4FFF-9B83-82C6FB2F2872}"/>
              </a:ext>
            </a:extLst>
          </p:cNvPr>
          <p:cNvSpPr txBox="1"/>
          <p:nvPr/>
        </p:nvSpPr>
        <p:spPr>
          <a:xfrm>
            <a:off x="513360" y="3429000"/>
            <a:ext cx="7785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1: starts the file</a:t>
            </a:r>
          </a:p>
          <a:p>
            <a:r>
              <a:rPr lang="en-US" sz="2400" dirty="0"/>
              <a:t>2:Starts the keylogger in the specified location</a:t>
            </a:r>
          </a:p>
          <a:p>
            <a:r>
              <a:rPr lang="en-US" sz="2400" dirty="0"/>
              <a:t>3: starts the regular Internet Explorer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5B9C7-6916-48D0-BAA4-E70724C04C0F}"/>
              </a:ext>
            </a:extLst>
          </p:cNvPr>
          <p:cNvSpPr txBox="1"/>
          <p:nvPr/>
        </p:nvSpPr>
        <p:spPr>
          <a:xfrm>
            <a:off x="2003806" y="5056094"/>
            <a:ext cx="833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changing the Launch options of IE whenever the user clicks on the supplication the keylogger will also be launched</a:t>
            </a:r>
          </a:p>
        </p:txBody>
      </p:sp>
    </p:spTree>
    <p:extLst>
      <p:ext uri="{BB962C8B-B14F-4D97-AF65-F5344CB8AC3E}">
        <p14:creationId xmlns:p14="http://schemas.microsoft.com/office/powerpoint/2010/main" val="23807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8884-D64F-417A-9EF7-A720FD3F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Key_logger.pyw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9DB7-79F1-4CC4-9AD9-EF1DFB4B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49169-638C-4206-A4B0-61F8E759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Design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A0FC-CD16-49D0-A72B-1A3AC59F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 err="1"/>
              <a:t>Key_logger</a:t>
            </a:r>
            <a:r>
              <a:rPr lang="en-US" dirty="0"/>
              <a:t> gets activated either by clicking on the </a:t>
            </a:r>
            <a:r>
              <a:rPr lang="en-US" dirty="0" err="1"/>
              <a:t>py</a:t>
            </a:r>
            <a:r>
              <a:rPr lang="en-US" dirty="0"/>
              <a:t> file or by attacking it with a trusted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Key_logger.py runs in the background and periodically sends emails to the keylogger email</a:t>
            </a:r>
          </a:p>
          <a:p>
            <a:pPr lvl="1"/>
            <a:r>
              <a:rPr lang="en-US" dirty="0"/>
              <a:t>Keys logged with </a:t>
            </a:r>
            <a:r>
              <a:rPr lang="en-US" dirty="0" err="1"/>
              <a:t>on_press</a:t>
            </a:r>
            <a:r>
              <a:rPr lang="en-US" dirty="0"/>
              <a:t> function and emailed with </a:t>
            </a:r>
            <a:r>
              <a:rPr lang="en-US" dirty="0" err="1"/>
              <a:t>smtplib.SMTP_SSL</a:t>
            </a:r>
            <a:endParaRPr lang="en-US" dirty="0"/>
          </a:p>
          <a:p>
            <a:pPr lvl="1"/>
            <a:r>
              <a:rPr lang="en-US" dirty="0"/>
              <a:t>Emails made readable by removing ‘’ and implementing a way to account for spaces and backspaces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33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5089ED-F809-4360-BF11-044EC2148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3" y="3496317"/>
            <a:ext cx="7685393" cy="3361683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EE9766-D62F-4B5F-AB75-766F052A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11" y="547248"/>
            <a:ext cx="8764793" cy="3093456"/>
          </a:xfrm>
        </p:spPr>
      </p:pic>
    </p:spTree>
    <p:extLst>
      <p:ext uri="{BB962C8B-B14F-4D97-AF65-F5344CB8AC3E}">
        <p14:creationId xmlns:p14="http://schemas.microsoft.com/office/powerpoint/2010/main" val="147984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5CD4-5F6C-465E-8589-69A86AC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D5538-4A98-488A-9C94-0B61BE776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18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900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</TotalTime>
  <Words>428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Keylogger</vt:lpstr>
      <vt:lpstr>Purpose</vt:lpstr>
      <vt:lpstr>Malicious use of keyloggers</vt:lpstr>
      <vt:lpstr>KeyLogger Implementation</vt:lpstr>
      <vt:lpstr>Launch.bat</vt:lpstr>
      <vt:lpstr>Key_logger.pyw</vt:lpstr>
      <vt:lpstr>Design of The System</vt:lpstr>
      <vt:lpstr>PowerPoint Presentation</vt:lpstr>
      <vt:lpstr>Challenges</vt:lpstr>
      <vt:lpstr>Keylogger Prevention : Detection</vt:lpstr>
      <vt:lpstr>Keylogger Prevention : Protection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Potersnak, Lauren Avery</dc:creator>
  <cp:lastModifiedBy>Potersnak, Lauren Avery</cp:lastModifiedBy>
  <cp:revision>9</cp:revision>
  <dcterms:created xsi:type="dcterms:W3CDTF">2021-04-29T19:54:28Z</dcterms:created>
  <dcterms:modified xsi:type="dcterms:W3CDTF">2021-04-30T22:05:03Z</dcterms:modified>
</cp:coreProperties>
</file>