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81233-CBA4-44C7-8B93-FFE8BACA1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The Last </a:t>
            </a:r>
            <a:r>
              <a:rPr lang="fr-FR" dirty="0" err="1"/>
              <a:t>Ones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38635B-1C1F-478D-906A-32FA26C18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PROJET </a:t>
            </a:r>
            <a:r>
              <a:rPr lang="fr-FR" dirty="0" err="1"/>
              <a:t>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91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44CE05A-DFD8-4A0D-AEA7-CD160E98D351}"/>
              </a:ext>
            </a:extLst>
          </p:cNvPr>
          <p:cNvSpPr/>
          <p:nvPr/>
        </p:nvSpPr>
        <p:spPr>
          <a:xfrm>
            <a:off x="1136905" y="1600790"/>
            <a:ext cx="4420401" cy="3978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3522600-802A-4E4B-A174-2238646A8B66}"/>
              </a:ext>
            </a:extLst>
          </p:cNvPr>
          <p:cNvSpPr/>
          <p:nvPr/>
        </p:nvSpPr>
        <p:spPr>
          <a:xfrm>
            <a:off x="2832756" y="358139"/>
            <a:ext cx="6033154" cy="9478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SOINS COURANTS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7E7CA44-3F41-454A-ABAF-121150978DE8}"/>
              </a:ext>
            </a:extLst>
          </p:cNvPr>
          <p:cNvSpPr/>
          <p:nvPr/>
        </p:nvSpPr>
        <p:spPr>
          <a:xfrm>
            <a:off x="2408754" y="1797230"/>
            <a:ext cx="1857080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ADB579-B1FE-428A-89CF-CF1D19680FEC}"/>
              </a:ext>
            </a:extLst>
          </p:cNvPr>
          <p:cNvSpPr/>
          <p:nvPr/>
        </p:nvSpPr>
        <p:spPr>
          <a:xfrm>
            <a:off x="1829005" y="4861286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41FA41C-1166-4992-83BB-390B1663356E}"/>
              </a:ext>
            </a:extLst>
          </p:cNvPr>
          <p:cNvSpPr/>
          <p:nvPr/>
        </p:nvSpPr>
        <p:spPr>
          <a:xfrm>
            <a:off x="3436275" y="2493291"/>
            <a:ext cx="1852368" cy="9478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Injection </a:t>
            </a:r>
          </a:p>
          <a:p>
            <a:pPr algn="ctr"/>
            <a:r>
              <a:rPr lang="fr-FR" dirty="0"/>
              <a:t>Antibiotique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0E0FA00-3006-47EB-BB6E-A040A7ACA6D3}"/>
              </a:ext>
            </a:extLst>
          </p:cNvPr>
          <p:cNvSpPr/>
          <p:nvPr/>
        </p:nvSpPr>
        <p:spPr>
          <a:xfrm>
            <a:off x="1315244" y="2493291"/>
            <a:ext cx="1852368" cy="9478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Injections</a:t>
            </a:r>
          </a:p>
          <a:p>
            <a:pPr algn="ctr"/>
            <a:r>
              <a:rPr lang="fr-FR" dirty="0" err="1"/>
              <a:t>Atidouleur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65BC467-0CB3-4A28-93ED-95AFC744A822}"/>
              </a:ext>
            </a:extLst>
          </p:cNvPr>
          <p:cNvSpPr/>
          <p:nvPr/>
        </p:nvSpPr>
        <p:spPr>
          <a:xfrm>
            <a:off x="1315244" y="3637619"/>
            <a:ext cx="1852368" cy="9478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Inhalations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9FD895E-0008-4557-9F77-C3D604D6AFAA}"/>
              </a:ext>
            </a:extLst>
          </p:cNvPr>
          <p:cNvSpPr/>
          <p:nvPr/>
        </p:nvSpPr>
        <p:spPr>
          <a:xfrm>
            <a:off x="3436275" y="3637619"/>
            <a:ext cx="1852368" cy="9478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Prise de sang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E7DE12-DE90-42B4-AB54-F7435242A879}"/>
              </a:ext>
            </a:extLst>
          </p:cNvPr>
          <p:cNvSpPr txBox="1"/>
          <p:nvPr/>
        </p:nvSpPr>
        <p:spPr>
          <a:xfrm>
            <a:off x="6226019" y="2634771"/>
            <a:ext cx="5553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SOINS COURANT: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page sera faite avec l’ouverture d’une page Web qui aura une animation soins en cours et rebasculera sur cette page.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bouton lance des animations sur le Raspberry pi (oui, toujours des </a:t>
            </a:r>
            <a:r>
              <a:rPr lang="fr-FR" dirty="0" err="1"/>
              <a:t>LEDs</a:t>
            </a:r>
            <a:r>
              <a:rPr lang="fr-FR" dirty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7581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ADDFFB1-F10D-44E3-87E1-C9C54A87E175}"/>
              </a:ext>
            </a:extLst>
          </p:cNvPr>
          <p:cNvSpPr/>
          <p:nvPr/>
        </p:nvSpPr>
        <p:spPr>
          <a:xfrm>
            <a:off x="1167674" y="1775943"/>
            <a:ext cx="4420401" cy="3695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B6DDC7C-FBD5-4DA1-A2CF-73C4C180E3C4}"/>
              </a:ext>
            </a:extLst>
          </p:cNvPr>
          <p:cNvSpPr/>
          <p:nvPr/>
        </p:nvSpPr>
        <p:spPr>
          <a:xfrm>
            <a:off x="1322446" y="2706759"/>
            <a:ext cx="1894282" cy="9478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Désinfection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5E74056-F7C4-48A9-89E2-2930E6A03661}"/>
              </a:ext>
            </a:extLst>
          </p:cNvPr>
          <p:cNvSpPr/>
          <p:nvPr/>
        </p:nvSpPr>
        <p:spPr>
          <a:xfrm>
            <a:off x="2251202" y="2014652"/>
            <a:ext cx="2253343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369851-F8DD-4F91-B536-9BA6CC6075E5}"/>
              </a:ext>
            </a:extLst>
          </p:cNvPr>
          <p:cNvSpPr/>
          <p:nvPr/>
        </p:nvSpPr>
        <p:spPr>
          <a:xfrm>
            <a:off x="1883341" y="4856150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0E23B7A-B04D-46E6-A37D-CC6842113187}"/>
              </a:ext>
            </a:extLst>
          </p:cNvPr>
          <p:cNvSpPr/>
          <p:nvPr/>
        </p:nvSpPr>
        <p:spPr>
          <a:xfrm>
            <a:off x="2857802" y="337941"/>
            <a:ext cx="6049434" cy="9478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PREPARATION CHIRURGIE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85AE014-F1A1-4BD0-A11E-4ED244FC6D58}"/>
              </a:ext>
            </a:extLst>
          </p:cNvPr>
          <p:cNvSpPr/>
          <p:nvPr/>
        </p:nvSpPr>
        <p:spPr>
          <a:xfrm>
            <a:off x="3371500" y="2706759"/>
            <a:ext cx="1894282" cy="9478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Instructions </a:t>
            </a:r>
          </a:p>
          <a:p>
            <a:pPr algn="ctr"/>
            <a:r>
              <a:rPr lang="fr-FR" dirty="0"/>
              <a:t>Chirurgie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03C3DF6-22C1-47C1-8C99-B60553DA9903}"/>
              </a:ext>
            </a:extLst>
          </p:cNvPr>
          <p:cNvSpPr/>
          <p:nvPr/>
        </p:nvSpPr>
        <p:spPr>
          <a:xfrm>
            <a:off x="2424359" y="3781454"/>
            <a:ext cx="1894282" cy="9478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Prélèvement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Tissus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F7CD07-1D8B-4F19-B9E8-59A6BB3A9722}"/>
              </a:ext>
            </a:extLst>
          </p:cNvPr>
          <p:cNvSpPr txBox="1"/>
          <p:nvPr/>
        </p:nvSpPr>
        <p:spPr>
          <a:xfrm>
            <a:off x="6130657" y="2361985"/>
            <a:ext cx="5553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PREPARATION CHIRURGIE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page sera faite avec l’ouverture d’une page Web qui aura une animation soins en cours et rebasculera sur cette page.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bouton lance des animations sur le Raspberry pi (oui, toujours des </a:t>
            </a:r>
            <a:r>
              <a:rPr lang="fr-FR" dirty="0" err="1"/>
              <a:t>LEDs</a:t>
            </a:r>
            <a:r>
              <a:rPr lang="fr-FR" dirty="0"/>
              <a:t> …)</a:t>
            </a:r>
          </a:p>
          <a:p>
            <a:pPr marL="285750" indent="-285750">
              <a:buFontTx/>
              <a:buChar char="-"/>
            </a:pPr>
            <a:r>
              <a:rPr lang="fr-FR" dirty="0"/>
              <a:t>Instructions Chirurgie seront des pages pour la mise en place des chirurgie, qui seront fait en réel sur des accessoires en Latex</a:t>
            </a:r>
          </a:p>
        </p:txBody>
      </p:sp>
    </p:spTree>
    <p:extLst>
      <p:ext uri="{BB962C8B-B14F-4D97-AF65-F5344CB8AC3E}">
        <p14:creationId xmlns:p14="http://schemas.microsoft.com/office/powerpoint/2010/main" val="61268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F7E2BE7-40A0-452E-A1E1-3419E9EA4BD7}"/>
              </a:ext>
            </a:extLst>
          </p:cNvPr>
          <p:cNvSpPr/>
          <p:nvPr/>
        </p:nvSpPr>
        <p:spPr>
          <a:xfrm>
            <a:off x="971731" y="1947393"/>
            <a:ext cx="4420401" cy="2967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644BAE0-D8EA-42B6-B4DB-76EB1D371DB2}"/>
              </a:ext>
            </a:extLst>
          </p:cNvPr>
          <p:cNvSpPr/>
          <p:nvPr/>
        </p:nvSpPr>
        <p:spPr>
          <a:xfrm>
            <a:off x="1551094" y="2852846"/>
            <a:ext cx="3261674" cy="94788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Anesth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638F799-E695-4FD8-BC16-78250812F8C4}"/>
              </a:ext>
            </a:extLst>
          </p:cNvPr>
          <p:cNvSpPr/>
          <p:nvPr/>
        </p:nvSpPr>
        <p:spPr>
          <a:xfrm>
            <a:off x="2214463" y="2220794"/>
            <a:ext cx="1934936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291A3F-7289-47A0-8665-5157FC791530}"/>
              </a:ext>
            </a:extLst>
          </p:cNvPr>
          <p:cNvSpPr/>
          <p:nvPr/>
        </p:nvSpPr>
        <p:spPr>
          <a:xfrm>
            <a:off x="1673642" y="4156528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3631BBA-DE0B-4BA2-995B-5B1270724CA6}"/>
              </a:ext>
            </a:extLst>
          </p:cNvPr>
          <p:cNvSpPr/>
          <p:nvPr/>
        </p:nvSpPr>
        <p:spPr>
          <a:xfrm>
            <a:off x="2873829" y="546779"/>
            <a:ext cx="6139541" cy="94788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ANESTHESIE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68A2750-7CA7-453D-9FBA-D29B0E8D2F8A}"/>
              </a:ext>
            </a:extLst>
          </p:cNvPr>
          <p:cNvSpPr txBox="1"/>
          <p:nvPr/>
        </p:nvSpPr>
        <p:spPr>
          <a:xfrm>
            <a:off x="5768819" y="2720415"/>
            <a:ext cx="555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ANESTHESIE:</a:t>
            </a:r>
          </a:p>
          <a:p>
            <a:pPr marL="285750" indent="-285750">
              <a:buFontTx/>
              <a:buChar char="-"/>
            </a:pPr>
            <a:r>
              <a:rPr lang="fr-FR" dirty="0"/>
              <a:t>Cette page lancera les animations LEDS / SONS pour l’</a:t>
            </a:r>
            <a:r>
              <a:rPr lang="fr-FR" dirty="0" err="1"/>
              <a:t>anesthesie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5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AAAA972-55F0-423D-A51E-51E03AB5CF40}"/>
              </a:ext>
            </a:extLst>
          </p:cNvPr>
          <p:cNvSpPr/>
          <p:nvPr/>
        </p:nvSpPr>
        <p:spPr>
          <a:xfrm>
            <a:off x="971732" y="1677972"/>
            <a:ext cx="4420401" cy="3695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E84066E-C2CE-4C69-819A-B0BC0442E424}"/>
              </a:ext>
            </a:extLst>
          </p:cNvPr>
          <p:cNvSpPr/>
          <p:nvPr/>
        </p:nvSpPr>
        <p:spPr>
          <a:xfrm>
            <a:off x="1231083" y="2635868"/>
            <a:ext cx="1742821" cy="947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Spermogramme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6AFA88B-3AC1-42C3-9022-F4963F5C6A1C}"/>
              </a:ext>
            </a:extLst>
          </p:cNvPr>
          <p:cNvSpPr/>
          <p:nvPr/>
        </p:nvSpPr>
        <p:spPr>
          <a:xfrm>
            <a:off x="2194601" y="1936663"/>
            <a:ext cx="1974662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CABDDBC-9979-45DC-9575-38225C4ACE74}"/>
              </a:ext>
            </a:extLst>
          </p:cNvPr>
          <p:cNvSpPr/>
          <p:nvPr/>
        </p:nvSpPr>
        <p:spPr>
          <a:xfrm>
            <a:off x="1687399" y="4758179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131968D-0066-4D9F-BC5D-C7B428C0D26F}"/>
              </a:ext>
            </a:extLst>
          </p:cNvPr>
          <p:cNvSpPr/>
          <p:nvPr/>
        </p:nvSpPr>
        <p:spPr>
          <a:xfrm>
            <a:off x="3233255" y="2635868"/>
            <a:ext cx="1806298" cy="947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Grossesse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815CEE-DD63-4DFC-B035-A44D22C6C24C}"/>
              </a:ext>
            </a:extLst>
          </p:cNvPr>
          <p:cNvSpPr/>
          <p:nvPr/>
        </p:nvSpPr>
        <p:spPr>
          <a:xfrm>
            <a:off x="2277837" y="3694217"/>
            <a:ext cx="1891426" cy="947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Diagnostique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2F5BF0B-4E8D-4338-9C64-753D2EE7B14B}"/>
              </a:ext>
            </a:extLst>
          </p:cNvPr>
          <p:cNvSpPr/>
          <p:nvPr/>
        </p:nvSpPr>
        <p:spPr>
          <a:xfrm>
            <a:off x="2579914" y="372400"/>
            <a:ext cx="6727372" cy="947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REPRODUCTION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898FDB-C74A-4920-B141-7F4D339B14ED}"/>
              </a:ext>
            </a:extLst>
          </p:cNvPr>
          <p:cNvSpPr txBox="1"/>
          <p:nvPr/>
        </p:nvSpPr>
        <p:spPr>
          <a:xfrm>
            <a:off x="5774466" y="2459221"/>
            <a:ext cx="5553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REPRODUCTION :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page sera faite avec l’ouverture d’une page Web qui aura une animation soins en cours et rebasculera sur une page diagnostique correspondante.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bouton lance des animations sur le Raspberry pi (oui, toujours des </a:t>
            </a:r>
            <a:r>
              <a:rPr lang="fr-FR" dirty="0" err="1"/>
              <a:t>LEDs</a:t>
            </a:r>
            <a:r>
              <a:rPr lang="fr-FR" dirty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144280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AAAA972-55F0-423D-A51E-51E03AB5CF40}"/>
              </a:ext>
            </a:extLst>
          </p:cNvPr>
          <p:cNvSpPr/>
          <p:nvPr/>
        </p:nvSpPr>
        <p:spPr>
          <a:xfrm>
            <a:off x="971732" y="1677972"/>
            <a:ext cx="4420401" cy="3695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E84066E-C2CE-4C69-819A-B0BC0442E424}"/>
              </a:ext>
            </a:extLst>
          </p:cNvPr>
          <p:cNvSpPr/>
          <p:nvPr/>
        </p:nvSpPr>
        <p:spPr>
          <a:xfrm>
            <a:off x="1231083" y="2635868"/>
            <a:ext cx="1855017" cy="19932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Spermogramme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6AFA88B-3AC1-42C3-9022-F4963F5C6A1C}"/>
              </a:ext>
            </a:extLst>
          </p:cNvPr>
          <p:cNvSpPr/>
          <p:nvPr/>
        </p:nvSpPr>
        <p:spPr>
          <a:xfrm>
            <a:off x="1221026" y="1965239"/>
            <a:ext cx="1974662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CABDDBC-9979-45DC-9575-38225C4ACE74}"/>
              </a:ext>
            </a:extLst>
          </p:cNvPr>
          <p:cNvSpPr/>
          <p:nvPr/>
        </p:nvSpPr>
        <p:spPr>
          <a:xfrm>
            <a:off x="1687399" y="4758179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131968D-0066-4D9F-BC5D-C7B428C0D26F}"/>
              </a:ext>
            </a:extLst>
          </p:cNvPr>
          <p:cNvSpPr/>
          <p:nvPr/>
        </p:nvSpPr>
        <p:spPr>
          <a:xfrm>
            <a:off x="3233255" y="2635868"/>
            <a:ext cx="1806298" cy="19932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Grossesse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2F5BF0B-4E8D-4338-9C64-753D2EE7B14B}"/>
              </a:ext>
            </a:extLst>
          </p:cNvPr>
          <p:cNvSpPr/>
          <p:nvPr/>
        </p:nvSpPr>
        <p:spPr>
          <a:xfrm>
            <a:off x="2579914" y="372400"/>
            <a:ext cx="6727372" cy="947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REPRODUCTION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898FDB-C74A-4920-B141-7F4D339B14ED}"/>
              </a:ext>
            </a:extLst>
          </p:cNvPr>
          <p:cNvSpPr txBox="1"/>
          <p:nvPr/>
        </p:nvSpPr>
        <p:spPr>
          <a:xfrm>
            <a:off x="5641427" y="2035703"/>
            <a:ext cx="555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SPERMOGRAMME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page affichera les info du spermogramme définit par les </a:t>
            </a:r>
            <a:r>
              <a:rPr lang="fr-FR" dirty="0" err="1"/>
              <a:t>orgas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Si c’est une femme, mettre une Erreur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F13A123-5EF4-4C8D-B74F-E55C64A195C1}"/>
              </a:ext>
            </a:extLst>
          </p:cNvPr>
          <p:cNvSpPr txBox="1"/>
          <p:nvPr/>
        </p:nvSpPr>
        <p:spPr>
          <a:xfrm>
            <a:off x="5651484" y="3742851"/>
            <a:ext cx="555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TEST GROSSESSE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page affichera les info du test de grossesse définit par les </a:t>
            </a:r>
            <a:r>
              <a:rPr lang="fr-FR" dirty="0" err="1"/>
              <a:t>orgas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Si c’est un homme, mettre une Erreur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40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E55E9-41D1-4677-B520-83A38C2D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87829"/>
            <a:ext cx="9905999" cy="520337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L’application Générique sera celle que je viens de décrire.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Principalement des pages qui lancent des animations et des pages.</a:t>
            </a:r>
          </a:p>
          <a:p>
            <a:r>
              <a:rPr lang="fr-FR" dirty="0"/>
              <a:t>C’est de la requête et de l’affichage/mise en page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D8D72C-CEEA-4A16-B27B-33A75F729936}"/>
              </a:ext>
            </a:extLst>
          </p:cNvPr>
          <p:cNvSpPr/>
          <p:nvPr/>
        </p:nvSpPr>
        <p:spPr>
          <a:xfrm>
            <a:off x="2824843" y="3967843"/>
            <a:ext cx="5649686" cy="8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MAINTENANT LA PARTIE TOUCHY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r>
              <a:rPr lang="fr-FR" dirty="0"/>
              <a:t> !!!!</a:t>
            </a:r>
          </a:p>
        </p:txBody>
      </p:sp>
    </p:spTree>
    <p:extLst>
      <p:ext uri="{BB962C8B-B14F-4D97-AF65-F5344CB8AC3E}">
        <p14:creationId xmlns:p14="http://schemas.microsoft.com/office/powerpoint/2010/main" val="379177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24C6181-06B1-4A39-9DF8-8E590A63F388}"/>
              </a:ext>
            </a:extLst>
          </p:cNvPr>
          <p:cNvSpPr/>
          <p:nvPr/>
        </p:nvSpPr>
        <p:spPr>
          <a:xfrm>
            <a:off x="6012461" y="560698"/>
            <a:ext cx="3940405" cy="2422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6E9FA37-9C15-48B1-A335-766DE22A3DA5}"/>
              </a:ext>
            </a:extLst>
          </p:cNvPr>
          <p:cNvSpPr/>
          <p:nvPr/>
        </p:nvSpPr>
        <p:spPr>
          <a:xfrm>
            <a:off x="6332203" y="711527"/>
            <a:ext cx="3336318" cy="9332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Bienvenue USER SPECIFIQUE</a:t>
            </a:r>
            <a:br>
              <a:rPr lang="fr-FR" dirty="0"/>
            </a:br>
            <a:r>
              <a:rPr lang="fr-FR" dirty="0"/>
              <a:t>Merci de bien vouloir entrer votre Mot de Passe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B69EC1-BD2B-44D7-91B2-92C515E823C7}"/>
              </a:ext>
            </a:extLst>
          </p:cNvPr>
          <p:cNvSpPr/>
          <p:nvPr/>
        </p:nvSpPr>
        <p:spPr>
          <a:xfrm>
            <a:off x="6332203" y="1795609"/>
            <a:ext cx="3336318" cy="3472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Mot de passe à entrer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6CE8D0C-265B-4A11-B6C9-F080EA2C252D}"/>
              </a:ext>
            </a:extLst>
          </p:cNvPr>
          <p:cNvSpPr/>
          <p:nvPr/>
        </p:nvSpPr>
        <p:spPr>
          <a:xfrm>
            <a:off x="7246218" y="2416208"/>
            <a:ext cx="1508288" cy="293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90C897-11B4-4CA8-8026-7101B99AE34C}"/>
              </a:ext>
            </a:extLst>
          </p:cNvPr>
          <p:cNvSpPr txBox="1"/>
          <p:nvPr/>
        </p:nvSpPr>
        <p:spPr>
          <a:xfrm>
            <a:off x="1563011" y="711527"/>
            <a:ext cx="444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2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Il existe un utilisateur spécifique qui se connecte comme les autres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1C44026-6B9E-4CE7-80FC-941F2F98FBA3}"/>
              </a:ext>
            </a:extLst>
          </p:cNvPr>
          <p:cNvSpPr/>
          <p:nvPr/>
        </p:nvSpPr>
        <p:spPr>
          <a:xfrm>
            <a:off x="4943854" y="3068592"/>
            <a:ext cx="1681018" cy="748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MAIS !!!!!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BD84100-FEB2-4A6F-B70D-C0BB667A6924}"/>
              </a:ext>
            </a:extLst>
          </p:cNvPr>
          <p:cNvSpPr/>
          <p:nvPr/>
        </p:nvSpPr>
        <p:spPr>
          <a:xfrm>
            <a:off x="939718" y="3916837"/>
            <a:ext cx="6212196" cy="2422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9C7E3A-A284-4DBA-AF16-98A27E005212}"/>
              </a:ext>
            </a:extLst>
          </p:cNvPr>
          <p:cNvSpPr txBox="1"/>
          <p:nvPr/>
        </p:nvSpPr>
        <p:spPr>
          <a:xfrm>
            <a:off x="7246218" y="4528015"/>
            <a:ext cx="444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arrive sur une page spécifique ou il a 3 boutons que l’on va expliquer ensuite</a:t>
            </a:r>
          </a:p>
          <a:p>
            <a:r>
              <a:rPr lang="fr-FR" dirty="0"/>
              <a:t>A ce niveau, Si le joueur n’as pas de Vecteur de créé le bouton Administration est grisé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4C4FA86-1F54-4E82-BEB9-EBED3745364D}"/>
              </a:ext>
            </a:extLst>
          </p:cNvPr>
          <p:cNvSpPr/>
          <p:nvPr/>
        </p:nvSpPr>
        <p:spPr>
          <a:xfrm>
            <a:off x="3049683" y="3994426"/>
            <a:ext cx="1857080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7D02D4F-79C4-473E-8CE2-DB8A1EC7C292}"/>
              </a:ext>
            </a:extLst>
          </p:cNvPr>
          <p:cNvSpPr/>
          <p:nvPr/>
        </p:nvSpPr>
        <p:spPr>
          <a:xfrm>
            <a:off x="1401631" y="5844029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CA7FEC8-8B7A-437D-97D3-8B998A873085}"/>
              </a:ext>
            </a:extLst>
          </p:cNvPr>
          <p:cNvSpPr/>
          <p:nvPr/>
        </p:nvSpPr>
        <p:spPr>
          <a:xfrm>
            <a:off x="1120281" y="4605443"/>
            <a:ext cx="1647411" cy="1113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Prélèvement</a:t>
            </a:r>
          </a:p>
          <a:p>
            <a:pPr algn="ctr"/>
            <a:r>
              <a:rPr lang="fr-FR" dirty="0"/>
              <a:t>ADN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E3C9C85-A96E-4BCD-B54A-3DF447EE2805}"/>
              </a:ext>
            </a:extLst>
          </p:cNvPr>
          <p:cNvSpPr/>
          <p:nvPr/>
        </p:nvSpPr>
        <p:spPr>
          <a:xfrm>
            <a:off x="5188755" y="4571635"/>
            <a:ext cx="1647411" cy="1113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Administration</a:t>
            </a:r>
          </a:p>
          <a:p>
            <a:pPr algn="ctr"/>
            <a:r>
              <a:rPr lang="fr-FR" dirty="0"/>
              <a:t>Vecteur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8191BA0-A77B-4324-BC7A-637B59C65581}"/>
              </a:ext>
            </a:extLst>
          </p:cNvPr>
          <p:cNvSpPr/>
          <p:nvPr/>
        </p:nvSpPr>
        <p:spPr>
          <a:xfrm>
            <a:off x="3154518" y="4571635"/>
            <a:ext cx="1647411" cy="1113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</a:t>
            </a:r>
            <a:br>
              <a:rPr lang="fr-FR" dirty="0"/>
            </a:br>
            <a:r>
              <a:rPr lang="fr-FR" dirty="0"/>
              <a:t>Vecteur</a:t>
            </a:r>
          </a:p>
        </p:txBody>
      </p:sp>
    </p:spTree>
    <p:extLst>
      <p:ext uri="{BB962C8B-B14F-4D97-AF65-F5344CB8AC3E}">
        <p14:creationId xmlns:p14="http://schemas.microsoft.com/office/powerpoint/2010/main" val="350499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DC5D151-3530-4ACA-A911-0C3D2FD7D70A}"/>
              </a:ext>
            </a:extLst>
          </p:cNvPr>
          <p:cNvSpPr/>
          <p:nvPr/>
        </p:nvSpPr>
        <p:spPr>
          <a:xfrm>
            <a:off x="874403" y="2545236"/>
            <a:ext cx="4807939" cy="24594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1DAB4D-75BC-4DAC-BB27-61AC86EFAA36}"/>
              </a:ext>
            </a:extLst>
          </p:cNvPr>
          <p:cNvSpPr/>
          <p:nvPr/>
        </p:nvSpPr>
        <p:spPr>
          <a:xfrm>
            <a:off x="2349833" y="2639730"/>
            <a:ext cx="1857080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4EE5E1-B458-491D-9B11-DDE04AB7E63D}"/>
              </a:ext>
            </a:extLst>
          </p:cNvPr>
          <p:cNvSpPr/>
          <p:nvPr/>
        </p:nvSpPr>
        <p:spPr>
          <a:xfrm>
            <a:off x="1770083" y="4484071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C2B2D97-B243-4EA0-9550-10578BC7CF4D}"/>
              </a:ext>
            </a:extLst>
          </p:cNvPr>
          <p:cNvSpPr/>
          <p:nvPr/>
        </p:nvSpPr>
        <p:spPr>
          <a:xfrm>
            <a:off x="2046125" y="3579422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CA297E6-C74E-4733-83F8-EDB8A6244477}"/>
              </a:ext>
            </a:extLst>
          </p:cNvPr>
          <p:cNvSpPr/>
          <p:nvPr/>
        </p:nvSpPr>
        <p:spPr>
          <a:xfrm>
            <a:off x="3041609" y="248355"/>
            <a:ext cx="5865627" cy="78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Prélèvement ADN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008949-81D6-4B07-AD02-4BF1951F9541}"/>
              </a:ext>
            </a:extLst>
          </p:cNvPr>
          <p:cNvSpPr txBox="1"/>
          <p:nvPr/>
        </p:nvSpPr>
        <p:spPr>
          <a:xfrm>
            <a:off x="5978572" y="2775842"/>
            <a:ext cx="555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Prélèvement ADN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page lance des animations sur le Raspberry pi (oui, toujours des </a:t>
            </a:r>
            <a:r>
              <a:rPr lang="fr-FR" dirty="0" err="1"/>
              <a:t>LEDs</a:t>
            </a:r>
            <a:r>
              <a:rPr lang="fr-FR" dirty="0"/>
              <a:t> …)</a:t>
            </a:r>
          </a:p>
          <a:p>
            <a:pPr marL="285750" indent="-285750">
              <a:buFontTx/>
              <a:buChar char="-"/>
            </a:pPr>
            <a:r>
              <a:rPr lang="fr-FR" dirty="0"/>
              <a:t>Elle affiche 4 Lettre qui seront récupéré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50D20AA-C2BF-4806-AE5E-1E9F52F93C4E}"/>
              </a:ext>
            </a:extLst>
          </p:cNvPr>
          <p:cNvSpPr/>
          <p:nvPr/>
        </p:nvSpPr>
        <p:spPr>
          <a:xfrm>
            <a:off x="2687762" y="3579422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455824D-C688-447B-9FDE-5E7B40D2EFFC}"/>
              </a:ext>
            </a:extLst>
          </p:cNvPr>
          <p:cNvSpPr/>
          <p:nvPr/>
        </p:nvSpPr>
        <p:spPr>
          <a:xfrm>
            <a:off x="3329399" y="3579422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95B5ACB-0FD8-4B5B-82DF-605A44A28823}"/>
              </a:ext>
            </a:extLst>
          </p:cNvPr>
          <p:cNvSpPr/>
          <p:nvPr/>
        </p:nvSpPr>
        <p:spPr>
          <a:xfrm>
            <a:off x="3971036" y="3579422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0877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DC5D151-3530-4ACA-A911-0C3D2FD7D70A}"/>
              </a:ext>
            </a:extLst>
          </p:cNvPr>
          <p:cNvSpPr/>
          <p:nvPr/>
        </p:nvSpPr>
        <p:spPr>
          <a:xfrm>
            <a:off x="874403" y="1616529"/>
            <a:ext cx="4807939" cy="39596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1DAB4D-75BC-4DAC-BB27-61AC86EFAA36}"/>
              </a:ext>
            </a:extLst>
          </p:cNvPr>
          <p:cNvSpPr/>
          <p:nvPr/>
        </p:nvSpPr>
        <p:spPr>
          <a:xfrm>
            <a:off x="2349833" y="1895841"/>
            <a:ext cx="1857080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4EE5E1-B458-491D-9B11-DDE04AB7E63D}"/>
              </a:ext>
            </a:extLst>
          </p:cNvPr>
          <p:cNvSpPr/>
          <p:nvPr/>
        </p:nvSpPr>
        <p:spPr>
          <a:xfrm>
            <a:off x="1770083" y="5039243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C2B2D97-B243-4EA0-9550-10578BC7CF4D}"/>
              </a:ext>
            </a:extLst>
          </p:cNvPr>
          <p:cNvSpPr/>
          <p:nvPr/>
        </p:nvSpPr>
        <p:spPr>
          <a:xfrm>
            <a:off x="2046125" y="2689291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CA297E6-C74E-4733-83F8-EDB8A6244477}"/>
              </a:ext>
            </a:extLst>
          </p:cNvPr>
          <p:cNvSpPr/>
          <p:nvPr/>
        </p:nvSpPr>
        <p:spPr>
          <a:xfrm>
            <a:off x="3041609" y="248355"/>
            <a:ext cx="5865627" cy="78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CREATION VECTEUR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008949-81D6-4B07-AD02-4BF1951F9541}"/>
              </a:ext>
            </a:extLst>
          </p:cNvPr>
          <p:cNvSpPr txBox="1"/>
          <p:nvPr/>
        </p:nvSpPr>
        <p:spPr>
          <a:xfrm>
            <a:off x="5958383" y="1914496"/>
            <a:ext cx="5553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Création Vecteur: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nom du sujet est une liste </a:t>
            </a:r>
            <a:r>
              <a:rPr lang="fr-FR" dirty="0" err="1"/>
              <a:t>déroulantedes</a:t>
            </a:r>
            <a:r>
              <a:rPr lang="fr-FR" dirty="0"/>
              <a:t> personnes étant entré dans la machine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page Affiche les 4 lettres du Sujet choisis dans la liste au dessus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personnage doit ajouter 4 lettres pour créer le vecteur (sinon le bouton est grisé </a:t>
            </a:r>
            <a:r>
              <a:rPr lang="fr-FR" dirty="0">
                <a:sym typeface="Wingdings" panose="05000000000000000000" pitchFamily="2" charset="2"/>
              </a:rPr>
              <a:t> )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Lorsque le joueur clique sur créer, ça envoie un mail aux orga (ou autre, à discuter) et </a:t>
            </a:r>
            <a:r>
              <a:rPr lang="fr-FR" dirty="0" err="1"/>
              <a:t>integre</a:t>
            </a:r>
            <a:r>
              <a:rPr lang="fr-FR" dirty="0"/>
              <a:t> la valeur en base 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bouton reste création reste grisé, il sera dégrisé lorsque l’orga aura validé la création de vecteur.</a:t>
            </a:r>
          </a:p>
          <a:p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50D20AA-C2BF-4806-AE5E-1E9F52F93C4E}"/>
              </a:ext>
            </a:extLst>
          </p:cNvPr>
          <p:cNvSpPr/>
          <p:nvPr/>
        </p:nvSpPr>
        <p:spPr>
          <a:xfrm>
            <a:off x="2687762" y="2689291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455824D-C688-447B-9FDE-5E7B40D2EFFC}"/>
              </a:ext>
            </a:extLst>
          </p:cNvPr>
          <p:cNvSpPr/>
          <p:nvPr/>
        </p:nvSpPr>
        <p:spPr>
          <a:xfrm>
            <a:off x="3329399" y="2689291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95B5ACB-0FD8-4B5B-82DF-605A44A28823}"/>
              </a:ext>
            </a:extLst>
          </p:cNvPr>
          <p:cNvSpPr/>
          <p:nvPr/>
        </p:nvSpPr>
        <p:spPr>
          <a:xfrm>
            <a:off x="3971036" y="2689291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691B3FB-D2F1-4C5B-A95E-71D42F79D7D9}"/>
              </a:ext>
            </a:extLst>
          </p:cNvPr>
          <p:cNvSpPr/>
          <p:nvPr/>
        </p:nvSpPr>
        <p:spPr>
          <a:xfrm>
            <a:off x="2046125" y="3390367"/>
            <a:ext cx="471754" cy="464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1EF88E5-F62B-4BF0-83FF-D015F10DE5F6}"/>
              </a:ext>
            </a:extLst>
          </p:cNvPr>
          <p:cNvSpPr/>
          <p:nvPr/>
        </p:nvSpPr>
        <p:spPr>
          <a:xfrm>
            <a:off x="2687762" y="3390367"/>
            <a:ext cx="471754" cy="464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5AF82D2-3580-467B-A0B2-E80B2975208A}"/>
              </a:ext>
            </a:extLst>
          </p:cNvPr>
          <p:cNvSpPr/>
          <p:nvPr/>
        </p:nvSpPr>
        <p:spPr>
          <a:xfrm>
            <a:off x="3329399" y="3390367"/>
            <a:ext cx="471754" cy="464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B2689E2-342C-41A1-9DEA-AA7398411BC6}"/>
              </a:ext>
            </a:extLst>
          </p:cNvPr>
          <p:cNvSpPr/>
          <p:nvPr/>
        </p:nvSpPr>
        <p:spPr>
          <a:xfrm>
            <a:off x="3971036" y="3390367"/>
            <a:ext cx="471754" cy="464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8010A44-01B1-45C1-990F-B598DD5C755F}"/>
              </a:ext>
            </a:extLst>
          </p:cNvPr>
          <p:cNvSpPr/>
          <p:nvPr/>
        </p:nvSpPr>
        <p:spPr>
          <a:xfrm>
            <a:off x="2349833" y="4091444"/>
            <a:ext cx="1857080" cy="78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CREER</a:t>
            </a:r>
          </a:p>
        </p:txBody>
      </p:sp>
    </p:spTree>
    <p:extLst>
      <p:ext uri="{BB962C8B-B14F-4D97-AF65-F5344CB8AC3E}">
        <p14:creationId xmlns:p14="http://schemas.microsoft.com/office/powerpoint/2010/main" val="149259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DC5D151-3530-4ACA-A911-0C3D2FD7D70A}"/>
              </a:ext>
            </a:extLst>
          </p:cNvPr>
          <p:cNvSpPr/>
          <p:nvPr/>
        </p:nvSpPr>
        <p:spPr>
          <a:xfrm>
            <a:off x="955221" y="2073729"/>
            <a:ext cx="5190651" cy="34779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1DAB4D-75BC-4DAC-BB27-61AC86EFAA36}"/>
              </a:ext>
            </a:extLst>
          </p:cNvPr>
          <p:cNvSpPr/>
          <p:nvPr/>
        </p:nvSpPr>
        <p:spPr>
          <a:xfrm>
            <a:off x="2671287" y="2221919"/>
            <a:ext cx="1857080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4EE5E1-B458-491D-9B11-DDE04AB7E63D}"/>
              </a:ext>
            </a:extLst>
          </p:cNvPr>
          <p:cNvSpPr/>
          <p:nvPr/>
        </p:nvSpPr>
        <p:spPr>
          <a:xfrm>
            <a:off x="2042257" y="4891663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C2B2D97-B243-4EA0-9550-10578BC7CF4D}"/>
              </a:ext>
            </a:extLst>
          </p:cNvPr>
          <p:cNvSpPr/>
          <p:nvPr/>
        </p:nvSpPr>
        <p:spPr>
          <a:xfrm>
            <a:off x="1084305" y="3131974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CA297E6-C74E-4733-83F8-EDB8A6244477}"/>
              </a:ext>
            </a:extLst>
          </p:cNvPr>
          <p:cNvSpPr/>
          <p:nvPr/>
        </p:nvSpPr>
        <p:spPr>
          <a:xfrm>
            <a:off x="3041609" y="248355"/>
            <a:ext cx="5865627" cy="78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ADMINISTRATION VECTEUR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008949-81D6-4B07-AD02-4BF1951F9541}"/>
              </a:ext>
            </a:extLst>
          </p:cNvPr>
          <p:cNvSpPr txBox="1"/>
          <p:nvPr/>
        </p:nvSpPr>
        <p:spPr>
          <a:xfrm>
            <a:off x="6818239" y="3166390"/>
            <a:ext cx="555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Administration vecteur: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Affiche le vecteur créé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50D20AA-C2BF-4806-AE5E-1E9F52F93C4E}"/>
              </a:ext>
            </a:extLst>
          </p:cNvPr>
          <p:cNvSpPr/>
          <p:nvPr/>
        </p:nvSpPr>
        <p:spPr>
          <a:xfrm>
            <a:off x="1725942" y="3131974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455824D-C688-447B-9FDE-5E7B40D2EFFC}"/>
              </a:ext>
            </a:extLst>
          </p:cNvPr>
          <p:cNvSpPr/>
          <p:nvPr/>
        </p:nvSpPr>
        <p:spPr>
          <a:xfrm>
            <a:off x="2367579" y="3131974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95B5ACB-0FD8-4B5B-82DF-605A44A28823}"/>
              </a:ext>
            </a:extLst>
          </p:cNvPr>
          <p:cNvSpPr/>
          <p:nvPr/>
        </p:nvSpPr>
        <p:spPr>
          <a:xfrm>
            <a:off x="3009216" y="3131974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8010A44-01B1-45C1-990F-B598DD5C755F}"/>
              </a:ext>
            </a:extLst>
          </p:cNvPr>
          <p:cNvSpPr/>
          <p:nvPr/>
        </p:nvSpPr>
        <p:spPr>
          <a:xfrm>
            <a:off x="2493239" y="3917799"/>
            <a:ext cx="2114613" cy="78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Administrer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562C75C-933F-4EA6-9FA3-932FEF7F2677}"/>
              </a:ext>
            </a:extLst>
          </p:cNvPr>
          <p:cNvSpPr/>
          <p:nvPr/>
        </p:nvSpPr>
        <p:spPr>
          <a:xfrm>
            <a:off x="3650853" y="3138866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E68DF8C-9A2E-4333-8494-8ECF0A7EC654}"/>
              </a:ext>
            </a:extLst>
          </p:cNvPr>
          <p:cNvSpPr/>
          <p:nvPr/>
        </p:nvSpPr>
        <p:spPr>
          <a:xfrm>
            <a:off x="4292490" y="3138866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008F375-CA9D-4A39-9AD1-85FA2F793D84}"/>
              </a:ext>
            </a:extLst>
          </p:cNvPr>
          <p:cNvSpPr/>
          <p:nvPr/>
        </p:nvSpPr>
        <p:spPr>
          <a:xfrm>
            <a:off x="4934127" y="3138866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EC8609F-C80E-422A-8B72-13DE669B9B9A}"/>
              </a:ext>
            </a:extLst>
          </p:cNvPr>
          <p:cNvSpPr/>
          <p:nvPr/>
        </p:nvSpPr>
        <p:spPr>
          <a:xfrm>
            <a:off x="5575764" y="3138866"/>
            <a:ext cx="471754" cy="4645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4035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908B3-379E-4425-9D14-ECA2390E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441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21D70-2956-46FB-9C3E-B3558F93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2936"/>
            <a:ext cx="9905999" cy="468826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Si vous recevez ce document, c’est pour aider la </a:t>
            </a:r>
            <a:r>
              <a:rPr lang="fr-FR" dirty="0" err="1"/>
              <a:t>psykoteam</a:t>
            </a:r>
            <a:r>
              <a:rPr lang="fr-FR" dirty="0"/>
              <a:t>, on vous aime tous ! </a:t>
            </a:r>
          </a:p>
          <a:p>
            <a:pPr marL="0" indent="0">
              <a:buNone/>
            </a:pPr>
            <a:r>
              <a:rPr lang="fr-FR" dirty="0"/>
              <a:t>Il s’agit d’un site Web pour une application génératrice d’événement avec pleins de </a:t>
            </a:r>
            <a:r>
              <a:rPr lang="fr-FR" dirty="0" err="1"/>
              <a:t>LEDs</a:t>
            </a:r>
            <a:r>
              <a:rPr lang="fr-FR" dirty="0"/>
              <a:t> et tout :D , vous trouverez 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Un schéma réseau</a:t>
            </a:r>
          </a:p>
          <a:p>
            <a:pPr>
              <a:buFontTx/>
              <a:buChar char="-"/>
            </a:pPr>
            <a:r>
              <a:rPr lang="fr-FR" dirty="0"/>
              <a:t>Les différentes parties du site </a:t>
            </a:r>
          </a:p>
          <a:p>
            <a:pPr>
              <a:buFontTx/>
              <a:buChar char="-"/>
            </a:pPr>
            <a:r>
              <a:rPr lang="fr-FR" dirty="0"/>
              <a:t>L’explication du module Spécial. </a:t>
            </a:r>
          </a:p>
        </p:txBody>
      </p:sp>
    </p:spTree>
    <p:extLst>
      <p:ext uri="{BB962C8B-B14F-4D97-AF65-F5344CB8AC3E}">
        <p14:creationId xmlns:p14="http://schemas.microsoft.com/office/powerpoint/2010/main" val="269414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DC5D151-3530-4ACA-A911-0C3D2FD7D70A}"/>
              </a:ext>
            </a:extLst>
          </p:cNvPr>
          <p:cNvSpPr/>
          <p:nvPr/>
        </p:nvSpPr>
        <p:spPr>
          <a:xfrm>
            <a:off x="979713" y="2334986"/>
            <a:ext cx="5190651" cy="30126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1DAB4D-75BC-4DAC-BB27-61AC86EFAA36}"/>
              </a:ext>
            </a:extLst>
          </p:cNvPr>
          <p:cNvSpPr/>
          <p:nvPr/>
        </p:nvSpPr>
        <p:spPr>
          <a:xfrm>
            <a:off x="1321131" y="2778968"/>
            <a:ext cx="4548989" cy="161854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Description vecteur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4EE5E1-B458-491D-9B11-DDE04AB7E63D}"/>
              </a:ext>
            </a:extLst>
          </p:cNvPr>
          <p:cNvSpPr/>
          <p:nvPr/>
        </p:nvSpPr>
        <p:spPr>
          <a:xfrm>
            <a:off x="2066749" y="4687556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008949-81D6-4B07-AD02-4BF1951F9541}"/>
              </a:ext>
            </a:extLst>
          </p:cNvPr>
          <p:cNvSpPr txBox="1"/>
          <p:nvPr/>
        </p:nvSpPr>
        <p:spPr>
          <a:xfrm>
            <a:off x="6432335" y="2778968"/>
            <a:ext cx="5553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le joueur clique sur Administrer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Affiche la page à coté notant l’effet écrit par le vecteur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Lance des effets </a:t>
            </a:r>
            <a:r>
              <a:rPr lang="fr-FR" dirty="0" err="1"/>
              <a:t>LEDs</a:t>
            </a:r>
            <a:r>
              <a:rPr lang="fr-FR" dirty="0"/>
              <a:t> (oui </a:t>
            </a:r>
            <a:r>
              <a:rPr lang="fr-FR" dirty="0" err="1"/>
              <a:t>oui</a:t>
            </a:r>
            <a:r>
              <a:rPr lang="fr-FR" dirty="0"/>
              <a:t>, toujours, je rentabilise)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82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A5F6950-5D1B-4C64-ABDB-FEDF73D7E679}"/>
              </a:ext>
            </a:extLst>
          </p:cNvPr>
          <p:cNvSpPr/>
          <p:nvPr/>
        </p:nvSpPr>
        <p:spPr>
          <a:xfrm>
            <a:off x="3033444" y="142844"/>
            <a:ext cx="5865627" cy="780346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INTERFACE ORGA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3FB250-2E2F-414A-AA39-0D142208D511}"/>
              </a:ext>
            </a:extLst>
          </p:cNvPr>
          <p:cNvSpPr txBox="1"/>
          <p:nvPr/>
        </p:nvSpPr>
        <p:spPr>
          <a:xfrm>
            <a:off x="881743" y="920187"/>
            <a:ext cx="10760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plupart des champs seront mis en place avant le jeu et ne bougeront pas, pour un gain de fluidité et de temps.</a:t>
            </a:r>
          </a:p>
          <a:p>
            <a:r>
              <a:rPr lang="fr-FR" dirty="0"/>
              <a:t>Par, comme vu avec les diapo si dessus, cela risque d’être différent avec les vecteurs.</a:t>
            </a:r>
          </a:p>
          <a:p>
            <a:endParaRPr lang="fr-FR" dirty="0"/>
          </a:p>
          <a:p>
            <a:r>
              <a:rPr lang="fr-FR" dirty="0"/>
              <a:t>Dans cette page il faut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Afficher le vecteur crée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Permettre de faire une réponse dans le champ approprié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Afficher si c’est un nouveau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Rafraichir la 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E863325-BAD0-4606-BACB-52899E704359}"/>
              </a:ext>
            </a:extLst>
          </p:cNvPr>
          <p:cNvSpPr/>
          <p:nvPr/>
        </p:nvSpPr>
        <p:spPr>
          <a:xfrm>
            <a:off x="3412670" y="3159578"/>
            <a:ext cx="5159829" cy="35188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BF07697-D8B1-4AB3-860D-1F40CF1AE6F6}"/>
              </a:ext>
            </a:extLst>
          </p:cNvPr>
          <p:cNvSpPr/>
          <p:nvPr/>
        </p:nvSpPr>
        <p:spPr>
          <a:xfrm>
            <a:off x="5197560" y="3612369"/>
            <a:ext cx="1846053" cy="505485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07DB6FB-4BD9-49B0-9FC8-3444AE906859}"/>
              </a:ext>
            </a:extLst>
          </p:cNvPr>
          <p:cNvSpPr/>
          <p:nvPr/>
        </p:nvSpPr>
        <p:spPr>
          <a:xfrm>
            <a:off x="3541755" y="4217822"/>
            <a:ext cx="468953" cy="4700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9C01E8A-AFA4-48BC-AE33-063234226AF6}"/>
              </a:ext>
            </a:extLst>
          </p:cNvPr>
          <p:cNvSpPr/>
          <p:nvPr/>
        </p:nvSpPr>
        <p:spPr>
          <a:xfrm>
            <a:off x="4183392" y="4217822"/>
            <a:ext cx="468953" cy="4700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7CD420-AD26-4EE9-9EF6-C598BAB0099C}"/>
              </a:ext>
            </a:extLst>
          </p:cNvPr>
          <p:cNvSpPr/>
          <p:nvPr/>
        </p:nvSpPr>
        <p:spPr>
          <a:xfrm>
            <a:off x="4825029" y="4217822"/>
            <a:ext cx="468953" cy="4700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6DB75E2-A28C-4D2C-BBCC-FFC384DCB511}"/>
              </a:ext>
            </a:extLst>
          </p:cNvPr>
          <p:cNvSpPr/>
          <p:nvPr/>
        </p:nvSpPr>
        <p:spPr>
          <a:xfrm>
            <a:off x="5466666" y="4217822"/>
            <a:ext cx="468953" cy="4700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ABFFEE0-A858-489F-B9EA-F03F010981C5}"/>
              </a:ext>
            </a:extLst>
          </p:cNvPr>
          <p:cNvSpPr/>
          <p:nvPr/>
        </p:nvSpPr>
        <p:spPr>
          <a:xfrm>
            <a:off x="4941557" y="6131284"/>
            <a:ext cx="2102056" cy="40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Mettre à jour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7BCFBB9-C512-43B3-8581-ABE190FDCBE8}"/>
              </a:ext>
            </a:extLst>
          </p:cNvPr>
          <p:cNvSpPr/>
          <p:nvPr/>
        </p:nvSpPr>
        <p:spPr>
          <a:xfrm>
            <a:off x="6108303" y="4224714"/>
            <a:ext cx="468953" cy="4700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FB79CB8-E869-4E5D-BEF7-5482731BEA42}"/>
              </a:ext>
            </a:extLst>
          </p:cNvPr>
          <p:cNvSpPr/>
          <p:nvPr/>
        </p:nvSpPr>
        <p:spPr>
          <a:xfrm>
            <a:off x="6749940" y="4224714"/>
            <a:ext cx="468953" cy="4700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B4BA7F1-75DE-4646-AAA1-E96510405706}"/>
              </a:ext>
            </a:extLst>
          </p:cNvPr>
          <p:cNvSpPr/>
          <p:nvPr/>
        </p:nvSpPr>
        <p:spPr>
          <a:xfrm>
            <a:off x="7391577" y="4224714"/>
            <a:ext cx="468953" cy="4700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9200364-9FAC-46B2-834E-FCFF0BDA6CF5}"/>
              </a:ext>
            </a:extLst>
          </p:cNvPr>
          <p:cNvSpPr/>
          <p:nvPr/>
        </p:nvSpPr>
        <p:spPr>
          <a:xfrm>
            <a:off x="8033214" y="4224714"/>
            <a:ext cx="468953" cy="4700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7ECC515-9E34-4671-811E-2B34DBC3CD9D}"/>
              </a:ext>
            </a:extLst>
          </p:cNvPr>
          <p:cNvSpPr/>
          <p:nvPr/>
        </p:nvSpPr>
        <p:spPr>
          <a:xfrm>
            <a:off x="3855089" y="4860407"/>
            <a:ext cx="4235718" cy="1153144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Description du vecteur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81ACD83-11A2-4B7F-BC5E-753EE27386FC}"/>
              </a:ext>
            </a:extLst>
          </p:cNvPr>
          <p:cNvSpPr/>
          <p:nvPr/>
        </p:nvSpPr>
        <p:spPr>
          <a:xfrm>
            <a:off x="4941557" y="3233057"/>
            <a:ext cx="2450020" cy="3268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NOUVEAU !!!!!</a:t>
            </a:r>
          </a:p>
        </p:txBody>
      </p:sp>
    </p:spTree>
    <p:extLst>
      <p:ext uri="{BB962C8B-B14F-4D97-AF65-F5344CB8AC3E}">
        <p14:creationId xmlns:p14="http://schemas.microsoft.com/office/powerpoint/2010/main" val="12197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9D33D-C33B-4BA6-92B3-E3507ADA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0979"/>
          </a:xfrm>
        </p:spPr>
        <p:txBody>
          <a:bodyPr>
            <a:normAutofit fontScale="90000"/>
          </a:bodyPr>
          <a:lstStyle/>
          <a:p>
            <a:r>
              <a:rPr lang="fr-FR" dirty="0"/>
              <a:t>Le schéma réseau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6B83A34-49D7-428B-91AF-10DD6B457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331" y="1158875"/>
            <a:ext cx="9722163" cy="46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3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B48BA-421C-4B88-8C76-4C1DB68B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2125"/>
          </a:xfrm>
        </p:spPr>
        <p:txBody>
          <a:bodyPr>
            <a:normAutofit fontScale="90000"/>
          </a:bodyPr>
          <a:lstStyle/>
          <a:p>
            <a:r>
              <a:rPr lang="fr-FR" dirty="0"/>
              <a:t>Le programme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3986DCF-373E-43AB-B95B-8CA9ED8B93A7}"/>
              </a:ext>
            </a:extLst>
          </p:cNvPr>
          <p:cNvSpPr/>
          <p:nvPr/>
        </p:nvSpPr>
        <p:spPr>
          <a:xfrm>
            <a:off x="1141413" y="1216057"/>
            <a:ext cx="3940405" cy="2422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E5C8FC-291F-4F7D-B839-025C878FE86C}"/>
              </a:ext>
            </a:extLst>
          </p:cNvPr>
          <p:cNvSpPr/>
          <p:nvPr/>
        </p:nvSpPr>
        <p:spPr>
          <a:xfrm>
            <a:off x="1461155" y="1527142"/>
            <a:ext cx="1508288" cy="79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DFB7496-F1FB-42B4-8E47-E4A76741C9ED}"/>
              </a:ext>
            </a:extLst>
          </p:cNvPr>
          <p:cNvSpPr/>
          <p:nvPr/>
        </p:nvSpPr>
        <p:spPr>
          <a:xfrm>
            <a:off x="1461155" y="2582944"/>
            <a:ext cx="1508288" cy="79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3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BD8DCB7-09A9-41F9-A1D9-1070F262567D}"/>
              </a:ext>
            </a:extLst>
          </p:cNvPr>
          <p:cNvSpPr/>
          <p:nvPr/>
        </p:nvSpPr>
        <p:spPr>
          <a:xfrm>
            <a:off x="3289185" y="1527142"/>
            <a:ext cx="1508288" cy="79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02E26C1-2E56-48B8-9728-8DFE4E26F76C}"/>
              </a:ext>
            </a:extLst>
          </p:cNvPr>
          <p:cNvSpPr/>
          <p:nvPr/>
        </p:nvSpPr>
        <p:spPr>
          <a:xfrm>
            <a:off x="3289185" y="2573517"/>
            <a:ext cx="1508288" cy="79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31B39B-8197-491B-9032-EAA716071EC4}"/>
              </a:ext>
            </a:extLst>
          </p:cNvPr>
          <p:cNvSpPr txBox="1"/>
          <p:nvPr/>
        </p:nvSpPr>
        <p:spPr>
          <a:xfrm>
            <a:off x="5401560" y="1310326"/>
            <a:ext cx="444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Page de présentation, on affiche 4 utilisateurs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Il suffit de se cliquer sur l’utilisateur.</a:t>
            </a:r>
          </a:p>
          <a:p>
            <a:pPr marL="285750" indent="-285750">
              <a:buFontTx/>
              <a:buChar char="-"/>
            </a:pPr>
            <a:r>
              <a:rPr lang="fr-FR" dirty="0"/>
              <a:t>Il n’y a que 4 utilisateurs sur l’interface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D57FB7D-02D4-4666-8927-D4A6583AED78}"/>
              </a:ext>
            </a:extLst>
          </p:cNvPr>
          <p:cNvSpPr/>
          <p:nvPr/>
        </p:nvSpPr>
        <p:spPr>
          <a:xfrm>
            <a:off x="5873668" y="3932548"/>
            <a:ext cx="3940405" cy="2422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EAE0D62-EE5A-4FA6-A776-E8961354B1C3}"/>
              </a:ext>
            </a:extLst>
          </p:cNvPr>
          <p:cNvSpPr/>
          <p:nvPr/>
        </p:nvSpPr>
        <p:spPr>
          <a:xfrm>
            <a:off x="6193410" y="4083377"/>
            <a:ext cx="3336318" cy="9332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Bienvenu USER X</a:t>
            </a:r>
            <a:br>
              <a:rPr lang="fr-FR" dirty="0"/>
            </a:br>
            <a:r>
              <a:rPr lang="fr-FR" dirty="0"/>
              <a:t>Merci de bien vouloir entrer votre Mot de Passe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C266324-46D4-42A9-82F5-0BDB40A5043B}"/>
              </a:ext>
            </a:extLst>
          </p:cNvPr>
          <p:cNvSpPr/>
          <p:nvPr/>
        </p:nvSpPr>
        <p:spPr>
          <a:xfrm>
            <a:off x="6193410" y="5167459"/>
            <a:ext cx="3336318" cy="3472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Mot de passe à entrer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B5AF6CC-CE8F-42BD-9F14-EC9AB875556E}"/>
              </a:ext>
            </a:extLst>
          </p:cNvPr>
          <p:cNvSpPr/>
          <p:nvPr/>
        </p:nvSpPr>
        <p:spPr>
          <a:xfrm>
            <a:off x="7107425" y="5788058"/>
            <a:ext cx="1508288" cy="293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199B7EF-763F-443A-BBAB-334C6F16317C}"/>
              </a:ext>
            </a:extLst>
          </p:cNvPr>
          <p:cNvSpPr txBox="1"/>
          <p:nvPr/>
        </p:nvSpPr>
        <p:spPr>
          <a:xfrm>
            <a:off x="1971774" y="4134466"/>
            <a:ext cx="444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2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Prompt de mot de passe</a:t>
            </a:r>
          </a:p>
        </p:txBody>
      </p:sp>
    </p:spTree>
    <p:extLst>
      <p:ext uri="{BB962C8B-B14F-4D97-AF65-F5344CB8AC3E}">
        <p14:creationId xmlns:p14="http://schemas.microsoft.com/office/powerpoint/2010/main" val="398417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E4FB5A-A80D-41AC-928B-F921F40B6CA4}"/>
              </a:ext>
            </a:extLst>
          </p:cNvPr>
          <p:cNvSpPr/>
          <p:nvPr/>
        </p:nvSpPr>
        <p:spPr>
          <a:xfrm>
            <a:off x="971732" y="1677972"/>
            <a:ext cx="4420401" cy="3695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240B0F-1471-4AEB-B9CC-849441117E23}"/>
              </a:ext>
            </a:extLst>
          </p:cNvPr>
          <p:cNvSpPr/>
          <p:nvPr/>
        </p:nvSpPr>
        <p:spPr>
          <a:xfrm>
            <a:off x="1310328" y="2611224"/>
            <a:ext cx="1121789" cy="9478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CHECK UP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D10B02E-83C3-4113-995E-D186876F689D}"/>
              </a:ext>
            </a:extLst>
          </p:cNvPr>
          <p:cNvSpPr/>
          <p:nvPr/>
        </p:nvSpPr>
        <p:spPr>
          <a:xfrm>
            <a:off x="2611227" y="2611224"/>
            <a:ext cx="1121789" cy="94788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Diagnostique 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Medical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F75DDCE-064B-4064-9B02-0AF60C92DB11}"/>
              </a:ext>
            </a:extLst>
          </p:cNvPr>
          <p:cNvSpPr/>
          <p:nvPr/>
        </p:nvSpPr>
        <p:spPr>
          <a:xfrm>
            <a:off x="3912126" y="2611224"/>
            <a:ext cx="1121789" cy="9478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Soins</a:t>
            </a:r>
          </a:p>
          <a:p>
            <a:pPr algn="ctr"/>
            <a:r>
              <a:rPr lang="fr-FR" dirty="0"/>
              <a:t>Simple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85BFFF6-701F-4B27-9667-9E39B4C9E039}"/>
              </a:ext>
            </a:extLst>
          </p:cNvPr>
          <p:cNvSpPr/>
          <p:nvPr/>
        </p:nvSpPr>
        <p:spPr>
          <a:xfrm>
            <a:off x="1310327" y="3728301"/>
            <a:ext cx="1121789" cy="9478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</a:t>
            </a:r>
          </a:p>
          <a:p>
            <a:pPr algn="ctr"/>
            <a:r>
              <a:rPr lang="fr-FR" dirty="0"/>
              <a:t>Chirurgie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0544637-5836-4AE0-8E34-F55E5FE6AE83}"/>
              </a:ext>
            </a:extLst>
          </p:cNvPr>
          <p:cNvSpPr/>
          <p:nvPr/>
        </p:nvSpPr>
        <p:spPr>
          <a:xfrm>
            <a:off x="2611226" y="3728301"/>
            <a:ext cx="1121789" cy="94788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Anesth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EB62FBE-1CC8-43A6-9AB2-2728F5CAC575}"/>
              </a:ext>
            </a:extLst>
          </p:cNvPr>
          <p:cNvSpPr/>
          <p:nvPr/>
        </p:nvSpPr>
        <p:spPr>
          <a:xfrm>
            <a:off x="3912125" y="3728301"/>
            <a:ext cx="1121789" cy="947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Reproduction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ED288C6-7FBD-498F-AF94-6EF66BEEBBAC}"/>
              </a:ext>
            </a:extLst>
          </p:cNvPr>
          <p:cNvSpPr/>
          <p:nvPr/>
        </p:nvSpPr>
        <p:spPr>
          <a:xfrm>
            <a:off x="1593131" y="1960776"/>
            <a:ext cx="3261674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Zone saisie </a:t>
            </a:r>
            <a:r>
              <a:rPr lang="fr-FR" dirty="0" err="1">
                <a:solidFill>
                  <a:schemeClr val="bg1"/>
                </a:solidFill>
              </a:rPr>
              <a:t>Acces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8052DC-A58B-4E85-B6B5-A353013ED132}"/>
              </a:ext>
            </a:extLst>
          </p:cNvPr>
          <p:cNvSpPr txBox="1"/>
          <p:nvPr/>
        </p:nvSpPr>
        <p:spPr>
          <a:xfrm>
            <a:off x="5570472" y="1725104"/>
            <a:ext cx="5553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3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Suivant la personne le nombre de bouton afficher peut changer.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Zone saisie </a:t>
            </a:r>
            <a:r>
              <a:rPr lang="fr-FR" dirty="0" err="1"/>
              <a:t>Acces</a:t>
            </a:r>
            <a:r>
              <a:rPr lang="fr-FR" dirty="0"/>
              <a:t> est une récupération de la puce RFID </a:t>
            </a:r>
            <a:r>
              <a:rPr lang="fr-FR" dirty="0" err="1"/>
              <a:t>Bippé</a:t>
            </a:r>
            <a:r>
              <a:rPr lang="fr-FR" dirty="0"/>
              <a:t>, idéalement cela affichera le nom de l’utilisateur </a:t>
            </a:r>
            <a:r>
              <a:rPr lang="fr-FR" dirty="0" err="1"/>
              <a:t>bippé</a:t>
            </a:r>
            <a:r>
              <a:rPr lang="fr-FR" dirty="0"/>
              <a:t>, et il met à jour un champ en base : « entré dans l’HBM »</a:t>
            </a:r>
            <a:br>
              <a:rPr lang="fr-FR" dirty="0"/>
            </a:br>
            <a:r>
              <a:rPr lang="fr-FR" dirty="0"/>
              <a:t>A partir de ce point on gardera la même puce.</a:t>
            </a:r>
          </a:p>
          <a:p>
            <a:pPr marL="285750" indent="-285750">
              <a:buFontTx/>
              <a:buChar char="-"/>
            </a:pPr>
            <a:r>
              <a:rPr lang="fr-FR" dirty="0"/>
              <a:t>Il n’y a que 4 utilisateurs sur l’interface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bouton RETOUR renvoie à la page 1 (une déconnexion)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page aura ensuite son propre menu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E1F7E2D-D8B3-48AE-A57A-125947684054}"/>
              </a:ext>
            </a:extLst>
          </p:cNvPr>
          <p:cNvSpPr/>
          <p:nvPr/>
        </p:nvSpPr>
        <p:spPr>
          <a:xfrm>
            <a:off x="1687399" y="4758179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303768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8C9AED7-4DB6-4C37-9D00-E5B64C1EE14E}"/>
              </a:ext>
            </a:extLst>
          </p:cNvPr>
          <p:cNvSpPr/>
          <p:nvPr/>
        </p:nvSpPr>
        <p:spPr>
          <a:xfrm>
            <a:off x="1075427" y="2073898"/>
            <a:ext cx="4420401" cy="28468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70D4BA6-9FAB-42B8-A2C1-E171A04B8990}"/>
              </a:ext>
            </a:extLst>
          </p:cNvPr>
          <p:cNvSpPr/>
          <p:nvPr/>
        </p:nvSpPr>
        <p:spPr>
          <a:xfrm>
            <a:off x="1414023" y="3007150"/>
            <a:ext cx="1121789" cy="9478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  <a:p>
            <a:pPr algn="ctr"/>
            <a:r>
              <a:rPr lang="fr-FR" dirty="0"/>
              <a:t>Calme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8241C4-992A-4893-876F-55E3FC988491}"/>
              </a:ext>
            </a:extLst>
          </p:cNvPr>
          <p:cNvSpPr/>
          <p:nvPr/>
        </p:nvSpPr>
        <p:spPr>
          <a:xfrm>
            <a:off x="2714922" y="3007150"/>
            <a:ext cx="1121789" cy="94788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Sujet Agité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6239AC7-220F-43C4-8CD1-BB1FCDE6642F}"/>
              </a:ext>
            </a:extLst>
          </p:cNvPr>
          <p:cNvSpPr/>
          <p:nvPr/>
        </p:nvSpPr>
        <p:spPr>
          <a:xfrm>
            <a:off x="4015821" y="3007150"/>
            <a:ext cx="1121789" cy="9478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 </a:t>
            </a:r>
          </a:p>
          <a:p>
            <a:pPr algn="ctr"/>
            <a:r>
              <a:rPr lang="fr-FR" dirty="0"/>
              <a:t>Très</a:t>
            </a:r>
          </a:p>
          <a:p>
            <a:pPr algn="ctr"/>
            <a:r>
              <a:rPr lang="fr-FR" dirty="0"/>
              <a:t>Agité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8B8DFA-FF32-4D1E-B725-D55E89B1A54A}"/>
              </a:ext>
            </a:extLst>
          </p:cNvPr>
          <p:cNvSpPr/>
          <p:nvPr/>
        </p:nvSpPr>
        <p:spPr>
          <a:xfrm>
            <a:off x="2347276" y="2421166"/>
            <a:ext cx="1857080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A7B0D1B-852A-49BF-B403-58BC37E4331E}"/>
              </a:ext>
            </a:extLst>
          </p:cNvPr>
          <p:cNvSpPr/>
          <p:nvPr/>
        </p:nvSpPr>
        <p:spPr>
          <a:xfrm>
            <a:off x="1819374" y="4127763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FC53CC-3231-449C-8CCF-A616CC0FC3A4}"/>
              </a:ext>
            </a:extLst>
          </p:cNvPr>
          <p:cNvSpPr txBox="1"/>
          <p:nvPr/>
        </p:nvSpPr>
        <p:spPr>
          <a:xfrm>
            <a:off x="5674938" y="2421166"/>
            <a:ext cx="5553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Check up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L’application WEB propose 3 choix en fonction de l’état du joueur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bouton d’action lancera une page web Caché qui lancera des effets sur le </a:t>
            </a:r>
            <a:r>
              <a:rPr lang="fr-FR" dirty="0" err="1"/>
              <a:t>raspberry</a:t>
            </a:r>
            <a:r>
              <a:rPr lang="fr-FR" dirty="0"/>
              <a:t> pi (son et </a:t>
            </a:r>
            <a:r>
              <a:rPr lang="fr-FR" dirty="0" err="1"/>
              <a:t>LEDs</a:t>
            </a:r>
            <a:r>
              <a:rPr lang="fr-FR" dirty="0"/>
              <a:t>, c’est pour moi ça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bouton RETOUR renvoie à la page 3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4E80784-1D7B-4781-A824-36051FDECA91}"/>
              </a:ext>
            </a:extLst>
          </p:cNvPr>
          <p:cNvSpPr/>
          <p:nvPr/>
        </p:nvSpPr>
        <p:spPr>
          <a:xfrm>
            <a:off x="2516960" y="478432"/>
            <a:ext cx="6249969" cy="9478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CHECK UP</a:t>
            </a:r>
          </a:p>
        </p:txBody>
      </p:sp>
    </p:spTree>
    <p:extLst>
      <p:ext uri="{BB962C8B-B14F-4D97-AF65-F5344CB8AC3E}">
        <p14:creationId xmlns:p14="http://schemas.microsoft.com/office/powerpoint/2010/main" val="76656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8C9AED7-4DB6-4C37-9D00-E5B64C1EE14E}"/>
              </a:ext>
            </a:extLst>
          </p:cNvPr>
          <p:cNvSpPr/>
          <p:nvPr/>
        </p:nvSpPr>
        <p:spPr>
          <a:xfrm>
            <a:off x="1075427" y="2073898"/>
            <a:ext cx="5664738" cy="40252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70D4BA6-9FAB-42B8-A2C1-E171A04B8990}"/>
              </a:ext>
            </a:extLst>
          </p:cNvPr>
          <p:cNvSpPr/>
          <p:nvPr/>
        </p:nvSpPr>
        <p:spPr>
          <a:xfrm>
            <a:off x="1414023" y="3007150"/>
            <a:ext cx="1960773" cy="32993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Groupe Sanguin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8B8DFA-FF32-4D1E-B725-D55E89B1A54A}"/>
              </a:ext>
            </a:extLst>
          </p:cNvPr>
          <p:cNvSpPr/>
          <p:nvPr/>
        </p:nvSpPr>
        <p:spPr>
          <a:xfrm>
            <a:off x="1399884" y="2406706"/>
            <a:ext cx="1857080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A7B0D1B-852A-49BF-B403-58BC37E4331E}"/>
              </a:ext>
            </a:extLst>
          </p:cNvPr>
          <p:cNvSpPr/>
          <p:nvPr/>
        </p:nvSpPr>
        <p:spPr>
          <a:xfrm>
            <a:off x="2399507" y="5466369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FC53CC-3231-449C-8CCF-A616CC0FC3A4}"/>
              </a:ext>
            </a:extLst>
          </p:cNvPr>
          <p:cNvSpPr txBox="1"/>
          <p:nvPr/>
        </p:nvSpPr>
        <p:spPr>
          <a:xfrm>
            <a:off x="6919274" y="2932358"/>
            <a:ext cx="4308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Check UP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Les pages sont toujours identique quelques seules les données changent en fonction de l’option choisit au dessus (via </a:t>
            </a:r>
            <a:r>
              <a:rPr lang="fr-FR" dirty="0" err="1"/>
              <a:t>requete</a:t>
            </a:r>
            <a:r>
              <a:rPr lang="fr-FR" dirty="0"/>
              <a:t> ?)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Nom du sujet est celui de la puce RFID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bouton RETOUR renvoie à la page d’avant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4E80784-1D7B-4781-A824-36051FDECA91}"/>
              </a:ext>
            </a:extLst>
          </p:cNvPr>
          <p:cNvSpPr/>
          <p:nvPr/>
        </p:nvSpPr>
        <p:spPr>
          <a:xfrm>
            <a:off x="2516960" y="478432"/>
            <a:ext cx="6249969" cy="9478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CHECK UP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209B00B-A362-479B-991F-751966A8F105}"/>
              </a:ext>
            </a:extLst>
          </p:cNvPr>
          <p:cNvSpPr/>
          <p:nvPr/>
        </p:nvSpPr>
        <p:spPr>
          <a:xfrm>
            <a:off x="1414023" y="3476058"/>
            <a:ext cx="1960773" cy="172754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</a:t>
            </a:r>
          </a:p>
          <a:p>
            <a:pPr algn="ctr"/>
            <a:r>
              <a:rPr lang="fr-FR" dirty="0"/>
              <a:t>Pression </a:t>
            </a:r>
          </a:p>
          <a:p>
            <a:pPr algn="ctr"/>
            <a:r>
              <a:rPr lang="fr-FR" dirty="0"/>
              <a:t>artérielle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3D61635-2B63-4977-BD97-72A1E8BD8FC8}"/>
              </a:ext>
            </a:extLst>
          </p:cNvPr>
          <p:cNvSpPr/>
          <p:nvPr/>
        </p:nvSpPr>
        <p:spPr>
          <a:xfrm>
            <a:off x="3553905" y="2406707"/>
            <a:ext cx="2969443" cy="16468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Listing état joueur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8DBD97E-3E43-43C7-98B7-776AFADB8B71}"/>
              </a:ext>
            </a:extLst>
          </p:cNvPr>
          <p:cNvSpPr/>
          <p:nvPr/>
        </p:nvSpPr>
        <p:spPr>
          <a:xfrm>
            <a:off x="3553905" y="4265039"/>
            <a:ext cx="2969443" cy="93856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 sur le sang</a:t>
            </a:r>
          </a:p>
        </p:txBody>
      </p:sp>
    </p:spTree>
    <p:extLst>
      <p:ext uri="{BB962C8B-B14F-4D97-AF65-F5344CB8AC3E}">
        <p14:creationId xmlns:p14="http://schemas.microsoft.com/office/powerpoint/2010/main" val="305512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E4FB5A-A80D-41AC-928B-F921F40B6CA4}"/>
              </a:ext>
            </a:extLst>
          </p:cNvPr>
          <p:cNvSpPr/>
          <p:nvPr/>
        </p:nvSpPr>
        <p:spPr>
          <a:xfrm>
            <a:off x="783196" y="2017531"/>
            <a:ext cx="4420401" cy="28468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D10B02E-83C3-4113-995E-D186876F689D}"/>
              </a:ext>
            </a:extLst>
          </p:cNvPr>
          <p:cNvSpPr/>
          <p:nvPr/>
        </p:nvSpPr>
        <p:spPr>
          <a:xfrm>
            <a:off x="914401" y="2967034"/>
            <a:ext cx="1282044" cy="94788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Rechercher </a:t>
            </a:r>
          </a:p>
          <a:p>
            <a:pPr algn="ctr"/>
            <a:r>
              <a:rPr lang="fr-FR">
                <a:solidFill>
                  <a:schemeClr val="bg1"/>
                </a:solidFill>
              </a:rPr>
              <a:t>Drogue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ED288C6-7FBD-498F-AF94-6EF66BEEBBAC}"/>
              </a:ext>
            </a:extLst>
          </p:cNvPr>
          <p:cNvSpPr/>
          <p:nvPr/>
        </p:nvSpPr>
        <p:spPr>
          <a:xfrm>
            <a:off x="1404595" y="2300335"/>
            <a:ext cx="3261674" cy="4996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8052DC-A58B-4E85-B6B5-A353013ED132}"/>
              </a:ext>
            </a:extLst>
          </p:cNvPr>
          <p:cNvSpPr txBox="1"/>
          <p:nvPr/>
        </p:nvSpPr>
        <p:spPr>
          <a:xfrm>
            <a:off x="5485630" y="2300335"/>
            <a:ext cx="5553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Diagnostique Médical :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page sera faite avec l’ouverture d’une page Web qui aura une animation et basculera sur une page de Diagnostique.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bouton lance des animations sur le Raspberry pi (oui, toujours des </a:t>
            </a:r>
            <a:r>
              <a:rPr lang="fr-FR" dirty="0" err="1"/>
              <a:t>LEDs</a:t>
            </a:r>
            <a:r>
              <a:rPr lang="fr-FR" dirty="0"/>
              <a:t> …)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E1F7E2D-D8B3-48AE-A57A-125947684054}"/>
              </a:ext>
            </a:extLst>
          </p:cNvPr>
          <p:cNvSpPr/>
          <p:nvPr/>
        </p:nvSpPr>
        <p:spPr>
          <a:xfrm>
            <a:off x="1475296" y="4133163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2BE1901-1191-4166-857B-ECCD9C93C9C5}"/>
              </a:ext>
            </a:extLst>
          </p:cNvPr>
          <p:cNvSpPr/>
          <p:nvPr/>
        </p:nvSpPr>
        <p:spPr>
          <a:xfrm>
            <a:off x="2714920" y="310590"/>
            <a:ext cx="6276678" cy="94788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DIAGNOSTIQUE MEDICAL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5F729CA-DCD6-4F8C-9AEE-3B3A4CE46207}"/>
              </a:ext>
            </a:extLst>
          </p:cNvPr>
          <p:cNvSpPr/>
          <p:nvPr/>
        </p:nvSpPr>
        <p:spPr>
          <a:xfrm>
            <a:off x="2342563" y="2975528"/>
            <a:ext cx="1282044" cy="94788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Rechercher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Maladie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842E96D-8E05-4CB9-8937-B0A8B0D6410E}"/>
              </a:ext>
            </a:extLst>
          </p:cNvPr>
          <p:cNvSpPr/>
          <p:nvPr/>
        </p:nvSpPr>
        <p:spPr>
          <a:xfrm>
            <a:off x="3755812" y="2967034"/>
            <a:ext cx="1282044" cy="94788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RADIO /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82939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E4FB5A-A80D-41AC-928B-F921F40B6CA4}"/>
              </a:ext>
            </a:extLst>
          </p:cNvPr>
          <p:cNvSpPr/>
          <p:nvPr/>
        </p:nvSpPr>
        <p:spPr>
          <a:xfrm>
            <a:off x="1338367" y="1805259"/>
            <a:ext cx="5174544" cy="39873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D10B02E-83C3-4113-995E-D186876F689D}"/>
              </a:ext>
            </a:extLst>
          </p:cNvPr>
          <p:cNvSpPr/>
          <p:nvPr/>
        </p:nvSpPr>
        <p:spPr>
          <a:xfrm>
            <a:off x="1761802" y="2695827"/>
            <a:ext cx="4336329" cy="2293123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Informations Diagnostique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ED288C6-7FBD-498F-AF94-6EF66BEEBBAC}"/>
              </a:ext>
            </a:extLst>
          </p:cNvPr>
          <p:cNvSpPr/>
          <p:nvPr/>
        </p:nvSpPr>
        <p:spPr>
          <a:xfrm>
            <a:off x="1658493" y="2147473"/>
            <a:ext cx="1517714" cy="348987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sujet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8052DC-A58B-4E85-B6B5-A353013ED132}"/>
              </a:ext>
            </a:extLst>
          </p:cNvPr>
          <p:cNvSpPr txBox="1"/>
          <p:nvPr/>
        </p:nvSpPr>
        <p:spPr>
          <a:xfrm>
            <a:off x="7075312" y="2992197"/>
            <a:ext cx="4813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Diagnostique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Suivant le bouton cliqué, il y aura des informations différentes : </a:t>
            </a:r>
          </a:p>
          <a:p>
            <a:r>
              <a:rPr lang="fr-FR" dirty="0"/>
              <a:t>Sérologie, des photos de radio ….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E1F7E2D-D8B3-48AE-A57A-125947684054}"/>
              </a:ext>
            </a:extLst>
          </p:cNvPr>
          <p:cNvSpPr/>
          <p:nvPr/>
        </p:nvSpPr>
        <p:spPr>
          <a:xfrm>
            <a:off x="2417350" y="5188317"/>
            <a:ext cx="3016578" cy="37000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2BE1901-1191-4166-857B-ECCD9C93C9C5}"/>
              </a:ext>
            </a:extLst>
          </p:cNvPr>
          <p:cNvSpPr/>
          <p:nvPr/>
        </p:nvSpPr>
        <p:spPr>
          <a:xfrm>
            <a:off x="2714920" y="310590"/>
            <a:ext cx="6276678" cy="94788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DIAGNOSTIQUE MEDICAL</a:t>
            </a:r>
          </a:p>
        </p:txBody>
      </p:sp>
    </p:spTree>
    <p:extLst>
      <p:ext uri="{BB962C8B-B14F-4D97-AF65-F5344CB8AC3E}">
        <p14:creationId xmlns:p14="http://schemas.microsoft.com/office/powerpoint/2010/main" val="351160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195</TotalTime>
  <Words>1049</Words>
  <Application>Microsoft Office PowerPoint</Application>
  <PresentationFormat>Grand écran</PresentationFormat>
  <Paragraphs>226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Tw Cen MT</vt:lpstr>
      <vt:lpstr>Wingdings</vt:lpstr>
      <vt:lpstr>Circuit</vt:lpstr>
      <vt:lpstr>The Last Ones</vt:lpstr>
      <vt:lpstr>Présentation du Projet</vt:lpstr>
      <vt:lpstr>Le schéma réseau </vt:lpstr>
      <vt:lpstr>Le programme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Ones</dc:title>
  <dc:creator>Nounours</dc:creator>
  <cp:lastModifiedBy>Cyril CROSATO</cp:lastModifiedBy>
  <cp:revision>21</cp:revision>
  <dcterms:created xsi:type="dcterms:W3CDTF">2017-08-22T19:28:18Z</dcterms:created>
  <dcterms:modified xsi:type="dcterms:W3CDTF">2017-08-23T08:29:20Z</dcterms:modified>
</cp:coreProperties>
</file>