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ccd1da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ccd1da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d2793c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d2793c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c5c411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c5c411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644c5e66_9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644c5e66_9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644c5e6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644c5e6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644c5e6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644c5e6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644c5e6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644c5e6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c5c411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c5c411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c5c411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c5c411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c5c411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c5c411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c5c4110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c5c4110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c5c4110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c5c4110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6KoqHocAB5G5LX16C-wKs5o-M-nDyQe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College Bazaar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Kelly Weber, James Moir, Patrick Isho, Trevor Drozd, Spenser Grzadzinski, Alissa Barnard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35250" y="261900"/>
            <a:ext cx="7101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BACKEND DEVELOPMENTS</a:t>
            </a:r>
            <a:endParaRPr sz="3000" b="1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04325" y="1557300"/>
            <a:ext cx="5570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Debian 9 VM has been installed and is in the process of configuration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20GB dynamic memory and expandable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Located in google east servers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125" y="1881175"/>
            <a:ext cx="4467575" cy="316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194750" y="241650"/>
            <a:ext cx="7141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CLOUDBRIC</a:t>
            </a:r>
            <a:endParaRPr sz="3000" b="1"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297500" y="1102525"/>
            <a:ext cx="70389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web security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 firewall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DDoS protection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SSL Certificate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910" y="2418350"/>
            <a:ext cx="5980185" cy="22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297500" y="160650"/>
            <a:ext cx="70389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CONCLUSION</a:t>
            </a:r>
            <a:endParaRPr sz="3000" b="1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Development is along schedule with Sprint plan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Risk mitigation has been successful, development on Cloud9 for general collaboration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the next Sprint we’ll be adapting our website to the PhoneGap Framework in order to have a nicer looking finished product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1297500" y="282150"/>
            <a:ext cx="70389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DEMO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13" name="Google Shape;213;p25" title="Welcome to the College Bazaar - Mozilla Firefox 9_24_2018 6_42_42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1650"/>
            <a:ext cx="9144000" cy="4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34000" y="120150"/>
            <a:ext cx="7202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PROJECT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1307850"/>
            <a:ext cx="4394250" cy="38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750" y="1307850"/>
            <a:ext cx="4394250" cy="3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USER STORIES</a:t>
            </a:r>
            <a:endParaRPr sz="3000" b="1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928200" y="1213650"/>
            <a:ext cx="80025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#1.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As a user I can register on the website to become a subscriber, and I can trust that my registration information shall be stored in a database.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#2.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As a user I can login to the website.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#3.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As a user I shall have the ability to post and remove products, services, and comments in forums to the website.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#4.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As a user I shall have the ability to send and receive emails to and from other users.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#5.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As a user I should have security of my password stored into the database.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#6.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 As a user I should have the ability to access a live environment that is not affected by the work environment.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 #7.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   As a user I should have access to the legal section and terms of use.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160650"/>
            <a:ext cx="7038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USER STORY DESCRIPTION</a:t>
            </a:r>
            <a:endParaRPr sz="3000"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00" y="981300"/>
            <a:ext cx="5299938" cy="39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USE CASE DESCRIPTION</a:t>
            </a:r>
            <a:endParaRPr sz="3000" b="1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0" y="1497150"/>
            <a:ext cx="6841075" cy="3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USE CASE DIAGRAM</a:t>
            </a:r>
            <a:endParaRPr sz="3000" b="1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00" y="1513425"/>
            <a:ext cx="6783749" cy="34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00" y="950400"/>
            <a:ext cx="8018999" cy="41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870750" y="0"/>
            <a:ext cx="75939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75" y="768150"/>
            <a:ext cx="3806274" cy="419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925" y="796850"/>
            <a:ext cx="3791475" cy="419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870750" y="0"/>
            <a:ext cx="75939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 DIAGRAM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50" y="828900"/>
            <a:ext cx="7553250" cy="42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870750" y="0"/>
            <a:ext cx="75939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</vt:lpstr>
      <vt:lpstr>Times New Roman</vt:lpstr>
      <vt:lpstr>Lato</vt:lpstr>
      <vt:lpstr>Focus</vt:lpstr>
      <vt:lpstr>College Bazaar</vt:lpstr>
      <vt:lpstr>MICROSOFT PROJECT</vt:lpstr>
      <vt:lpstr>USER STORIES</vt:lpstr>
      <vt:lpstr>USER STORY DESCRIPTION</vt:lpstr>
      <vt:lpstr>USE CASE DESCRIPTION</vt:lpstr>
      <vt:lpstr>USE CASE DIAGRAM</vt:lpstr>
      <vt:lpstr>PowerPoint Presentation</vt:lpstr>
      <vt:lpstr>PowerPoint Presentation</vt:lpstr>
      <vt:lpstr>PowerPoint Presentation</vt:lpstr>
      <vt:lpstr>BACKEND DEVELOPMENTS</vt:lpstr>
      <vt:lpstr>CLOUDBRIC</vt:lpstr>
      <vt:lpstr>CONCLUSION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Bazaar</dc:title>
  <dc:creator>ViperShine Barnard</dc:creator>
  <cp:lastModifiedBy>Alissa</cp:lastModifiedBy>
  <cp:revision>1</cp:revision>
  <dcterms:modified xsi:type="dcterms:W3CDTF">2018-09-30T19:34:44Z</dcterms:modified>
</cp:coreProperties>
</file>