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61f04e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61f04e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61f04e6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61f04e6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61f04e6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61f04e6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61f04e6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61f04e6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61f04e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61f04e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61f04e6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61f04e6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61f04e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61f04e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62e26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62e26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62e26f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62e26f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-OSpJj_DQGyTkg7rd2lYgqo5mM5OFrPd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k38Eeqd1-c2Xcy1gD8T2um9CLpvyg6lL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87275" y="832225"/>
            <a:ext cx="66303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Bazaar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82000" y="3172900"/>
            <a:ext cx="84588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Kelly Weber, James Moir, Patrick Isho, Trevor Drozd, Spenser Grzadzinski, Alissa Barnard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814550" y="832225"/>
            <a:ext cx="6603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623550"/>
            <a:ext cx="76887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UX design is clean and professional appearance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Completed functionality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Security tested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Live environment tested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Up next: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adjustments to website (polishing, clearing out “test” objects)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adjustments to database (polishing, clearing out “test” objects)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system fault testing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  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719050" y="914100"/>
            <a:ext cx="66990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87275"/>
            <a:ext cx="76887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Website Design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UX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Security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System fault testing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Quality assurance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719050" y="845875"/>
            <a:ext cx="6699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completion. Updating UX</a:t>
            </a:r>
            <a:endParaRPr/>
          </a:p>
        </p:txBody>
      </p:sp>
      <p:pic>
        <p:nvPicPr>
          <p:cNvPr id="99" name="Google Shape;99;p15" title="everything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050" y="1528075"/>
            <a:ext cx="5743800" cy="33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64475" y="750375"/>
            <a:ext cx="6753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pic>
        <p:nvPicPr>
          <p:cNvPr id="105" name="Google Shape;105;p16" title="contacts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100" y="1427775"/>
            <a:ext cx="6071525" cy="3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759975" y="832225"/>
            <a:ext cx="66582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Hardware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09300" y="1747550"/>
            <a:ext cx="40155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Used resources have been continuously monitored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Micro VM -&gt; Small VM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1 CPU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1.1GB more RAM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New hardware needed after sql added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Current usage (6pm 11/29) to th</a:t>
            </a:r>
            <a:r>
              <a:rPr b="1" lang="en" sz="1600"/>
              <a:t>e left</a:t>
            </a:r>
            <a:endParaRPr b="1"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850" y="1712800"/>
            <a:ext cx="2275724" cy="16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575" y="1747550"/>
            <a:ext cx="2275726" cy="1648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186" y="3364200"/>
            <a:ext cx="2122917" cy="1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746325" y="927750"/>
            <a:ext cx="6671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Environment Integration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869125"/>
            <a:ext cx="7688700" cy="24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Code has been updated to meet live </a:t>
            </a:r>
            <a:r>
              <a:rPr b="1" lang="en" sz="1600"/>
              <a:t>environment settings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DB connection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Links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Connection information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678125" y="941375"/>
            <a:ext cx="67401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Testing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759975"/>
            <a:ext cx="76887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Server hosted pages testing </a:t>
            </a:r>
            <a:r>
              <a:rPr b="1" lang="en" sz="1600"/>
              <a:t>has begun on the following: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Links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DB connection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Posting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Getting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Correct visuals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Proper implementation of Dev environment code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Blacklists</a:t>
            </a:r>
            <a:endParaRPr b="1"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Instantly block IPs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Good for known bad addresses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Dynamic list - feed based</a:t>
            </a:r>
            <a:endParaRPr sz="10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3061500"/>
            <a:ext cx="75342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Enforce WWW.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Less cookies (metadata)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Force HTTPS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Secure connection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899" y="616475"/>
            <a:ext cx="5657250" cy="39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330900" y="4591475"/>
            <a:ext cx="5657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https://developers.google.com/speed/pagespeed/insights/?url=collegebazaar.shop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