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644c5e66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644c5e66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644c5e66_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644c5e66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644c5e66_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644c5e66_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644c5e66_9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644c5e66_9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644c5e66_9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644c5e66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644c5e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644c5e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644c5e6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644c5e6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644c5e6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644c5e6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644c5e66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644c5e66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644c5e66_9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644c5e66_9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644c5e66_9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644c5e66_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644c5e66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644c5e66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644c5e66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644c5e66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Bazaar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Weber, James Moir, Patrick Isho, Trevor Drozd, Spenser Grzadzinski, Alissa Barnard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488450"/>
            <a:ext cx="76083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18.  The system shall secure information stored in the database with encryption.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19.  The system shall provide a secure https connection for payment transactions.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20.  The system shall provide DDOS protection.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21.  The system shall provide website analytics.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22.  The system shall have a work environment separate from a live environment.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23.  The system shall have a legal section and terms of use.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24.  The system shall have GCP VMs only accessible via console or SSL connection.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45325" y="1307850"/>
            <a:ext cx="73593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Project requirements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Project plan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Tool chain, language, configuration management, server setup, development environment, IDE, framework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Sprint planning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VMs running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 database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design and structure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account creation, registration, profiles, email verification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Develop user stories and Use cases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UI/UX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Layout plan on framework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QA tests for user authentication system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live environment go live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Placeholder page uploaded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DNS configuration for security platform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Integration of security and analytics tools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security, data protection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 or Entity Relationship Diagram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design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Database tables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SQL integration into Apache server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Penetration testing and system hardening on public facing IPs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design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Database tables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structure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Unit and System Testing, and test data selection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363025"/>
            <a:ext cx="70389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script implementation for making updates in the work environment live in a more user friendly manner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Connecting application and website to database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structure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Secure a domain name and make the website reachable by itv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Algorithms Design and Development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6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security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fault testing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Quality Assurance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7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Final adjustments to website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Final adjustments to database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fault testing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Quality Assurance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8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deployment and finalization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College students have items and services to offer for sale, while others are always looking for items and services to purchase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Other college students are looking for roommates, advice, and/or class help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application and website will be the platform that brings college students together so they can accomplish all of these goals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28200" y="1567550"/>
            <a:ext cx="80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Allow college students and faculty to buy, sell, and trade goods or services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students with their peers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Facilitate safe and secure online interactions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Environment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College students looking for a place to connect with their peers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College faculty looking to add value to campus services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Programing languages: HTML5, CSS, JAVASCRIPT, JAVA, PHP, MYSQL.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Design software: Photoshop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Coding framework:  JHipster and PhoneGap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Testing Software: WAMP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Hosting: Google Cloud Platform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Development: Ubuntu (live), Cloud 9 (work), github (work)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Security: Cloudbric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Hardware: MySql server - Google Cloud Platform; Apache2 Webserver - Google Cloud Platform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Communication: Google Docs; Slack, Email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team member work full time and are full time students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team members are still expanding their knowledge base in the subject matter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Many team members have </a:t>
            </a:r>
            <a:r>
              <a:rPr lang="en" sz="1800"/>
              <a:t>conflicting</a:t>
            </a:r>
            <a:r>
              <a:rPr lang="en" sz="1800"/>
              <a:t> schedules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Full time workers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Work will be assigned to who is strongly suited to it allowing for maximization of work time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Expanding knowledge base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team will ensure thorough documentation on Github in order to share gained knowledge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Conflicting schedules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team will utilize slack, google docs, etc. and plan ahead to ensure effective communication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179050" y="999275"/>
            <a:ext cx="78270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display a registration page.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provide the ability for the user to become a subscriber to the website after registering.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successfully store the subscriber’s registration information in the database.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successfully store data from the website into the database.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provide the administrator with administrator privileges.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store all administrator’s login information in the database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detect fake emails.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be available on a PC.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be available a mobile application.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Contd...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149800"/>
            <a:ext cx="75831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10.	</a:t>
            </a:r>
            <a:r>
              <a:rPr lang="en" sz="1600"/>
              <a:t>The user shall be able to login with their student email address and password.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11.	The user shall be able to post products/services for sale.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12.	The user shall be able to post into forums of various subjects.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13.	The user shall be able to purchase products/services for sale.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	The user shall be able to send private mail to other users.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15.	The system administrator shall have special system administrator privileges.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16.	The college administrator shall have the special college administrator privileges. 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17.	The website administrator shall have the ability to push updates to the website.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