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c8e2e8a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c8e2e8a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c8e2e8a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c8e2e8a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c9b15aa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c9b15aa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c8e2e8a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c8e2e8a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c8e2e8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c8e2e8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c8e2e8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c8e2e8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c8e2e8a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c8e2e8a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c8e2e8a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c8e2e8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c8e2e8a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c8e2e8a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c8e2e8a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c8e2e8a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c8e2e8a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c8e2e8a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cc97e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cc97e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gU1GH0x66MXzLNsMpcxmS4KQkcIXaIpp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aqV3kKAyUvzgjbllIJcSyj7G3xPx97b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cgEMugaCpjh3iyDLtyK1x6kCZu0sRYa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Bazaar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Weber, James Moir, Patrick Isho, Trevor Drozd, Spenser Grzadzinski, Alissa Barnard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741500" y="1071900"/>
            <a:ext cx="66768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620000" y="1092150"/>
            <a:ext cx="67980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0" y="1816750"/>
            <a:ext cx="3667875" cy="272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2475"/>
            <a:ext cx="4080401" cy="2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620000" y="1092150"/>
            <a:ext cx="67980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1718200"/>
            <a:ext cx="4010775" cy="29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425" y="1718200"/>
            <a:ext cx="4096563" cy="29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883250" y="1112400"/>
            <a:ext cx="65349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 pace with </a:t>
            </a:r>
            <a:r>
              <a:rPr lang="en" sz="1400"/>
              <a:t>initial</a:t>
            </a:r>
            <a:r>
              <a:rPr lang="en" sz="1400"/>
              <a:t> Sprint schedule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Polish up pages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Make functionality run smoother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Work on adding non-functional requirements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Users can now add/remove products, events, and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Users are now able to directly message senders on their posts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923750" y="889650"/>
            <a:ext cx="64941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5 (10/26-11/8)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GCP script implementation for making updates in the work environment live in a more user friendly manner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application and website to database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Design and structure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 domain name and make the website reachable by itv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721250" y="990900"/>
            <a:ext cx="66969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3097800" cy="2486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#4.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user I shall have the ability to send and receive </a:t>
            </a: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and from other users.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650" y="1537500"/>
            <a:ext cx="4646849" cy="34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701000" y="930150"/>
            <a:ext cx="67170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Demo</a:t>
            </a:r>
            <a:endParaRPr/>
          </a:p>
        </p:txBody>
      </p:sp>
      <p:pic>
        <p:nvPicPr>
          <p:cNvPr id="106" name="Google Shape;106;p16" title="messaging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050" y="1563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640250" y="909900"/>
            <a:ext cx="6777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34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#3.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As a user I shall have the ability to post and remove products, services, and </a:t>
            </a: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website.</a:t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650" y="1233900"/>
            <a:ext cx="3938100" cy="37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782000" y="1011150"/>
            <a:ext cx="66363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Demo</a:t>
            </a:r>
            <a:endParaRPr/>
          </a:p>
        </p:txBody>
      </p:sp>
      <p:pic>
        <p:nvPicPr>
          <p:cNvPr id="119" name="Google Shape;119;p18" title="events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450" y="1699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660500" y="1011150"/>
            <a:ext cx="67575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323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 #3.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As a user I shall have the ability to post and remove products, </a:t>
            </a: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events to the website.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00" y="1233900"/>
            <a:ext cx="4414500" cy="37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680750" y="990900"/>
            <a:ext cx="6737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Demo</a:t>
            </a:r>
            <a:endParaRPr/>
          </a:p>
        </p:txBody>
      </p:sp>
      <p:pic>
        <p:nvPicPr>
          <p:cNvPr id="132" name="Google Shape;132;p20" title="services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725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Live Environment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 environment now stable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Completely </a:t>
            </a:r>
            <a:r>
              <a:rPr lang="en"/>
              <a:t>separate</a:t>
            </a:r>
            <a:r>
              <a:rPr lang="en"/>
              <a:t> from test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functional as working portions of development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75" y="489675"/>
            <a:ext cx="3886850" cy="41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