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2c5c4110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2c5c4110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2c5c411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2c5c411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2ccd1dad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2ccd1dad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2d2793c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2d2793c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2c5c411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2c5c411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2644c5e66_9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2644c5e66_9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2644c5e6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2644c5e6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2644c5e6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2644c5e6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2644c5e6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2644c5e6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2644c5e66_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2644c5e66_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c5c411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c5c411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2c5c411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2c5c411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2c5c411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2c5c411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2c5c4110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2c5c4110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d6KoqHocAB5G5LX16C-wKs5o-M-nDyQe/vie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College Bazaar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Kelly Weber, James Moir, Patrick Isho, Trevor Drozd, Spenser Grzadzinski, Alissa Barnard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75" y="123700"/>
            <a:ext cx="380627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927" y="152400"/>
            <a:ext cx="379147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999" y="464400"/>
            <a:ext cx="6444450" cy="4421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Developments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04325" y="1557300"/>
            <a:ext cx="5570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Debian 9 VM has been installed and is in the process of configuration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20GB dynamic memory and expandable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Located in google east servers</a:t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125" y="1881175"/>
            <a:ext cx="4467575" cy="3160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Cloudbric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102525"/>
            <a:ext cx="70389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Comprehensive web 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application firewall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DDoS protection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SSL Certificate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910" y="2418350"/>
            <a:ext cx="5980185" cy="22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</a:t>
            </a:r>
            <a:endParaRPr b="1" sz="3000"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Development is along schedule with Sprint plan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Risk </a:t>
            </a:r>
            <a:r>
              <a:rPr lang="en" sz="1800"/>
              <a:t>mitigation</a:t>
            </a:r>
            <a:r>
              <a:rPr lang="en" sz="1800"/>
              <a:t> has been </a:t>
            </a:r>
            <a:r>
              <a:rPr lang="en" sz="1800"/>
              <a:t>successful</a:t>
            </a:r>
            <a:r>
              <a:rPr lang="en" sz="1800"/>
              <a:t>, development on Cloud9 for general collaboration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the next Sprint we’ll be adapting our website to the PhoneGap Framework in order to have a nicer looking finished product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1297500" y="282150"/>
            <a:ext cx="70389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DEMO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22" name="Google Shape;222;p27" title="Welcome to the College Bazaar - Mozilla Firefox 9_24_2018 6_42_42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51650"/>
            <a:ext cx="9144000" cy="40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34000" y="120150"/>
            <a:ext cx="7202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PROJECT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50" y="1307850"/>
            <a:ext cx="4394250" cy="38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750" y="1307850"/>
            <a:ext cx="4394250" cy="38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USER STORIES</a:t>
            </a:r>
            <a:endParaRPr b="1"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928200" y="1567550"/>
            <a:ext cx="800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#1.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As a user I can register on the website to become a subscriber, and I can trust that my registration information shall be stored in a database.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#2.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As a user I can login to the website.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#3.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As an administrator I shall be able to login with administrator privileges.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#4.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As a user I shall have the ability to post and remove products, services, and comments in forums to the website.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#5.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As a user I shall have the ability to purchase products and services posted on the website.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USER STORY..cont.</a:t>
            </a:r>
            <a:endParaRPr b="1" sz="30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627750" y="1307850"/>
            <a:ext cx="83226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8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#6.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As an administrator  I shall be able to depend that the data posted to the website will be stored in the database.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#7.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As a user I should have security of my password stored into the database.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#8.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As an administrator I should have the ability to view website analytics of the website.  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#9.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As a website administrator I should have a work environment separate from a live environment.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#10.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As an administrator I want the website to provide a legal section and terms of use.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Arial"/>
                <a:ea typeface="Arial"/>
                <a:cs typeface="Arial"/>
                <a:sym typeface="Arial"/>
              </a:rPr>
              <a:t>User Story #11.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As an administrator I want the website to provide GCP VMs only accessible via console or SSL connection.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160650"/>
            <a:ext cx="70389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USER STORY DESCRIPTION</a:t>
            </a:r>
            <a:endParaRPr b="1" sz="30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250" y="1149225"/>
            <a:ext cx="4819500" cy="39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USE CASE DESCRIPTION</a:t>
            </a:r>
            <a:endParaRPr b="1" sz="30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500" y="1497150"/>
            <a:ext cx="6841075" cy="3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USE CASE DIAGRAM</a:t>
            </a:r>
            <a:endParaRPr b="1" sz="3000"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500" y="1513425"/>
            <a:ext cx="6783749" cy="34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STORY/USE CASE MAPPING</a:t>
            </a:r>
            <a:endParaRPr b="1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490674"/>
            <a:ext cx="8324850" cy="33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00" y="201150"/>
            <a:ext cx="8018999" cy="494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