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2644c5e66_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2644c5e66_9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2644c5e66_9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2644c5e66_9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2644c5e66_9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2644c5e66_9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2644c5e66_9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2644c5e66_9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2644c5e66_9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2644c5e66_9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644c5e6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644c5e6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644c5e6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644c5e6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644c5e66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644c5e66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644c5e66_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2644c5e66_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644c5e66_9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2644c5e66_9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2644c5e66_9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2644c5e66_9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644c5e66_9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644c5e66_9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644c5e66_9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2644c5e66_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Bazaar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Kelly Weber, James Moir, Patrick Isho, Trevor Drozd, Spenser Grzadzinski, Alissa Barnard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488450"/>
            <a:ext cx="7608300" cy="29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18.  The system shall secure information stored in the database with encryption.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19.  The system shall provide a secure https connection for payment transactions.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20.  The system shall provide DDOS protection.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21.  The system shall provide website analytics.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22.  The system shall have a work environment separate from a live environment.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23.  The system shall have a legal section and terms of use.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24.  The system shall have GCP VMs only accessible via console or SSL connection.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Schedule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204150" y="986725"/>
            <a:ext cx="7400400" cy="42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Sprint 1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Project requirements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Project plan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Tool chain, language, configuration management, server setup, development environment, IDE, framework</a:t>
            </a:r>
            <a:endParaRPr sz="14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Sprint planning</a:t>
            </a:r>
            <a:br>
              <a:rPr lang="en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Sprint 2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GCP VMs running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database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Website design and structure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account creation, registration, profiles, email verification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Develop user stories and Use cases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UI/UX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Layout plan on framework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QA tests for user authentication system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Schedule</a:t>
            </a: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7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Sprint 3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GCP live environment go live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Placeholder page uploaded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DNS configuration for security platform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Integration of security and analytics tools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System security, data protection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Class or Entity Relationship Diagram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Website design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Database tables</a:t>
            </a:r>
            <a:br>
              <a:rPr lang="en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Sprint 4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GCP SQL integration into Apache server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Penetration testing and system hardening on public facing IPs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Website design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Database tables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Mobile app design and structure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Unit and System Testing, and test data selection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Schedule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1297500" y="1363025"/>
            <a:ext cx="7038900" cy="3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Sprint 5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GCP script implementation for making updates in the work environment live in a more user friendly manner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Connecting application and website to database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Mobile app design and structure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Secure a domain name and make the website reachable by itv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Algorithms Design and Development</a:t>
            </a:r>
            <a:br>
              <a:rPr lang="en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Sprint 6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Mobile app design and security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System fault testing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Quality Assurance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Schedule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Sprint 7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Final adjustments to website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Final adjustments to database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System fault testing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Quality Assurance</a:t>
            </a:r>
            <a:br>
              <a:rPr lang="en" sz="1200"/>
            </a:b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Sprint 8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System deployment and finalization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College students have items and services to offer for sale, while others are always looking for items and services to purchase.</a:t>
            </a:r>
            <a:endParaRPr sz="18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Other college students are looking for roommates, advice, and/or class help.  </a:t>
            </a:r>
            <a:endParaRPr sz="18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application will be the platform that brings college students together so they can accomplish all of these goals.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928200" y="1567550"/>
            <a:ext cx="8002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Allow college students and faculty to buy, sell, and trade goods or services.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students with their peers.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Facilitate safe and secure online interactions.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Environment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College students looking for a place to connect with their peers.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College faculty looking to add value to campus services.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Tools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Programing languages: HTML5, CSS, JAVASCRIPT, JAVA, PHP, MYSQL. 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Design software: Photoshop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Coding framework:  JHipster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Testing Software: WAMP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Hosting: Google Cloud Platform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Development: Ubuntu (live), Cloud 9 (work), github (work)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Security: Cloudbric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Hardware: MySql server - Google Cloud Platform; Apache2 Webserver - Google Cloud Platform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Communication: Google Docs; Slack, Email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All team member work full time and are full time students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All team members are still expanding their knowledge base in the subject matter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Many team members have conflicting schedules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Mitigation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Full time workers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Work will be assigned to who is strongly suited to it allowing for maximization of work time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Expanding knowledge base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team will ensure thorough documentation on Github in order to share gained knowledge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Conflicting schedules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team will utilize slack, google docs, etc. and plan ahead to ensure effective communication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179050" y="999275"/>
            <a:ext cx="7827000" cy="3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shall display a registration page. </a:t>
            </a:r>
            <a:endParaRPr sz="1600"/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shall provide the ability for the user to become a subscriber to the website after registering.</a:t>
            </a:r>
            <a:endParaRPr sz="1600"/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shall successfully store the subscriber’s registration information in the database. </a:t>
            </a:r>
            <a:endParaRPr sz="1600"/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shall successfully store data from the website into the database.</a:t>
            </a:r>
            <a:endParaRPr sz="1600"/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shall provide the administrator with administrator privileges.</a:t>
            </a:r>
            <a:endParaRPr sz="1600"/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shall store all administrator’s login information in the database</a:t>
            </a:r>
            <a:endParaRPr sz="1600"/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should detect fake emails. </a:t>
            </a:r>
            <a:endParaRPr sz="1600"/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should be available on a PC.</a:t>
            </a:r>
            <a:endParaRPr sz="1600"/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system should be available a mobile application.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Contd...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149800"/>
            <a:ext cx="75831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10.	The user shall be able to login with their student email address and password.</a:t>
            </a:r>
            <a:endParaRPr sz="16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11.	The user shall be able to post products/services for sale.</a:t>
            </a:r>
            <a:endParaRPr sz="16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12.	The user shall be able to post into forums of various subjects. </a:t>
            </a:r>
            <a:endParaRPr sz="16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13.	The user shall be able to purchase products/services for sale.</a:t>
            </a:r>
            <a:endParaRPr sz="16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14.	The user shall be able to send private mail to other users.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15.	The system administrator shall have special system administrator privileges.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16.	The college administrator shall have the special college administrator privileges.  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17.	The website administrator shall have the ability to push updates to the website.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On-screen Show (16:9)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Montserrat</vt:lpstr>
      <vt:lpstr>Lato</vt:lpstr>
      <vt:lpstr>Arial</vt:lpstr>
      <vt:lpstr>Focus</vt:lpstr>
      <vt:lpstr>College Bazaar</vt:lpstr>
      <vt:lpstr>Problem</vt:lpstr>
      <vt:lpstr>Objectives</vt:lpstr>
      <vt:lpstr>Target Environment</vt:lpstr>
      <vt:lpstr>Technologies and Tools</vt:lpstr>
      <vt:lpstr>Risk Management </vt:lpstr>
      <vt:lpstr>Risk Mitigation</vt:lpstr>
      <vt:lpstr>Functional Requirements</vt:lpstr>
      <vt:lpstr>Functional Requirements Contd...</vt:lpstr>
      <vt:lpstr>Non-Functional Requirements</vt:lpstr>
      <vt:lpstr>Sprint Schedule</vt:lpstr>
      <vt:lpstr>Sprint Schedule</vt:lpstr>
      <vt:lpstr>Sprint Schedule</vt:lpstr>
      <vt:lpstr>Sprint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Bazaar</dc:title>
  <dc:creator>ViperShine Barnard</dc:creator>
  <cp:lastModifiedBy>Alissa</cp:lastModifiedBy>
  <cp:revision>1</cp:revision>
  <dcterms:modified xsi:type="dcterms:W3CDTF">2018-09-13T03:20:52Z</dcterms:modified>
</cp:coreProperties>
</file>