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E0881A-4825-4629-B0CD-9AA5623CC74A}">
  <a:tblStyle styleId="{3EE0881A-4825-4629-B0CD-9AA5623CC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f07edf1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f07edf1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cd9377fe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cd9377fe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cd9377fe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cd9377fe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cde70f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4cde70f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f07edf1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f07edf1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f07edf1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f07edf1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0735b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0735b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cd9377fe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cd9377fe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adf76a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adf76a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d0735b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d0735b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adf76a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adf76a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f07edf1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f07edf1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cd9377f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cd9377f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AeAcoGdom5RX8vS3LK9ElYspdIv1nVNJ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g5PDhCj_7YKOQiNvJY4xr9dm0UGNsQmQ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Lato"/>
                <a:ea typeface="Lato"/>
                <a:cs typeface="Lato"/>
                <a:sym typeface="Lato"/>
              </a:rPr>
              <a:t>College Bazaar</a:t>
            </a:r>
            <a:endParaRPr b="1"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4775" y="2831000"/>
            <a:ext cx="77568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Kelly Weber, James Moir, Patrick Isho, Trevor Drozd, Spenser Grzadzinski, Alissa Barnard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789750" y="180900"/>
            <a:ext cx="3341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</a:t>
            </a:r>
            <a:r>
              <a:rPr lang="en" sz="3000"/>
              <a:t> </a:t>
            </a:r>
            <a:endParaRPr sz="30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05000" y="1567550"/>
            <a:ext cx="362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#6.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As a user I should have the ability to access a live environment that is not affected by the work environment. </a:t>
            </a:r>
            <a:endParaRPr b="1" sz="18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850" y="212625"/>
            <a:ext cx="4961100" cy="4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Server Side - SQL</a:t>
            </a:r>
            <a:endParaRPr b="1" sz="30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  was installed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Now configured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created and permission levels set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were problems involving permissions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Access limited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Server Side - PHP</a:t>
            </a:r>
            <a:endParaRPr b="1" sz="30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PHP functionality installed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Mysqli included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Phpmyadmin installed and tested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Server Live Demo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32900" y="231750"/>
            <a:ext cx="730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track with our initial sprint planning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Continuing website design to look polished and professional, and adding desired functionalities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Adding more tables to DB to store data for new functionalities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now add/remove posts on their 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Email/communication between users up and running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Sprint 4 (10/14-10/25)</a:t>
            </a:r>
            <a:endParaRPr b="1" sz="3000">
              <a:solidFill>
                <a:srgbClr val="CCCCCC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800900"/>
            <a:ext cx="70389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GCP SQL integration into Apache server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Penetration testing and system hardening on public facing IPs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Website design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Database tables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73250" y="261900"/>
            <a:ext cx="7263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</a:t>
            </a:r>
            <a:r>
              <a:rPr b="1" lang="en" sz="3000"/>
              <a:t>RODUCTS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1250" y="1376325"/>
            <a:ext cx="40095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#3.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 user I shall have the ability to post products to the website.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750" y="120150"/>
            <a:ext cx="4920750" cy="492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425" y="2797021"/>
            <a:ext cx="2327400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32750" y="241650"/>
            <a:ext cx="29565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ACCOUNT </a:t>
            </a:r>
            <a:endParaRPr b="1"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23850" y="1740150"/>
            <a:ext cx="36654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#5.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As a user I shall have the ability to view and delete products posted and viewed on a seperate account page.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4161900" y="23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{3EE0881A-4825-4629-B0CD-9AA5623CC74A}</a:tableStyleId>
              </a:tblPr>
              <a:tblGrid>
                <a:gridCol w="4775925"/>
              </a:tblGrid>
              <a:tr h="3639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User Story #5</a:t>
                      </a:r>
                      <a:endParaRPr b="1"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100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00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00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1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 a user I shall have the ability to view products I post and view on a private account page, and have the ability to delete.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700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 the code to create a user account page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1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the code so products viewed and products posted are shown on the account page.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1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the code so products viewed and products posted can be deleted from account page.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Confirmation:</a:t>
                      </a:r>
                      <a:endParaRPr b="1" sz="1000" u="sng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92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Success:</a:t>
                      </a:r>
                      <a:endParaRPr sz="1000" u="sng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4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is able to view all products posted and viewed on their account page.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4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is able to delete products posted and viewed from account page.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92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Failure:</a:t>
                      </a:r>
                      <a:endParaRPr sz="1000" u="sng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175">
                <a:tc>
                  <a:txBody>
                    <a:bodyPr>
                      <a:noAutofit/>
                    </a:bodyPr>
                    <a:lstStyle/>
                    <a:p>
                      <a:pPr indent="0" lvl="0" marL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Products viewed or posted do not show up on account page, and do not have ability to delete.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992250" y="180900"/>
            <a:ext cx="73440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PRODUCTS/ACCOUNT DEMO</a:t>
            </a:r>
            <a:endParaRPr b="1" sz="3000"/>
          </a:p>
        </p:txBody>
      </p:sp>
      <p:pic>
        <p:nvPicPr>
          <p:cNvPr id="162" name="Google Shape;162;p17" title="productsdemo_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750" y="894550"/>
            <a:ext cx="7344000" cy="41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32750" y="241650"/>
            <a:ext cx="29565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EMAIL USERS</a:t>
            </a:r>
            <a:endParaRPr b="1"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62000" y="1567550"/>
            <a:ext cx="36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#4.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As a user I shall have the ability to send and receive emails to and from other users.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250" y="403650"/>
            <a:ext cx="5001750" cy="4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122" y="2672575"/>
            <a:ext cx="1736275" cy="23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32750" y="201150"/>
            <a:ext cx="73035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EMAIL USERS DEMO</a:t>
            </a:r>
            <a:endParaRPr b="1" sz="3000"/>
          </a:p>
        </p:txBody>
      </p:sp>
      <p:pic>
        <p:nvPicPr>
          <p:cNvPr id="176" name="Google Shape;176;p19" title="email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250" y="857250"/>
            <a:ext cx="6945750" cy="40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992250" y="160650"/>
            <a:ext cx="73440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SECURITY</a:t>
            </a:r>
            <a:endParaRPr b="1" sz="30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830813"/>
            <a:ext cx="64389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SECURITY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Fingerprinting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No PII public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Vulnerability Scanning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Protected against exploits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