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3f07edf1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3f07edf1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3d0735b5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3d0735b5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3d0735b5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3d0735b5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3d0735b5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3d0735b5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3f07edf1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3f07edf1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3f07edf19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3f07edf19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3f07edf19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3f07edf19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4sEe-qpuwSDb1U75r0VhZb3ii6NUyPBe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collegebazaar.shop" TargetMode="External"/><Relationship Id="rId4" Type="http://schemas.openxmlformats.org/officeDocument/2006/relationships/hyperlink" Target="http://collegebazaar.shop" TargetMode="External"/><Relationship Id="rId5" Type="http://schemas.openxmlformats.org/officeDocument/2006/relationships/hyperlink" Target="http://www.collegebazaar.sho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Lato"/>
                <a:ea typeface="Lato"/>
                <a:cs typeface="Lato"/>
                <a:sym typeface="Lato"/>
              </a:rPr>
              <a:t>College Bazaar</a:t>
            </a:r>
            <a:endParaRPr b="1" sz="4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94775" y="2831000"/>
            <a:ext cx="7756800" cy="16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Kelly Weber, James Moir, Patrick Isho, Trevor Drozd, Spenser Grzadzinski, Alissa Barnard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 Sprint 3 (9/28-10/13)</a:t>
            </a:r>
            <a:endParaRPr b="1" sz="3000">
              <a:solidFill>
                <a:srgbClr val="CCCCCC"/>
              </a:solidFill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GCP to go live</a:t>
            </a:r>
            <a:endParaRPr sz="18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Placeholder page uploaded</a:t>
            </a:r>
            <a:endParaRPr sz="18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DNS configuration for security platform</a:t>
            </a:r>
            <a:endParaRPr sz="18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Integration of security and analytics tools</a:t>
            </a:r>
            <a:endParaRPr sz="18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System security, data protection</a:t>
            </a:r>
            <a:endParaRPr sz="18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Class or Entity Relationship Diagram</a:t>
            </a:r>
            <a:endParaRPr sz="18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Website design</a:t>
            </a:r>
            <a:endParaRPr sz="18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Database tables</a:t>
            </a: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311700" y="201150"/>
            <a:ext cx="85206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47" name="Google Shape;147;p15" title="Business Frontpage - College Bazaar - Mozilla Firefox 10_10_2018 8_58_46 P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850" y="869550"/>
            <a:ext cx="8346300" cy="41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Backend Developments</a:t>
            </a:r>
            <a:endParaRPr sz="30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SQL database server created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SSH keys generated for secure access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More user accounts created and configured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Priority of work changed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Was SQL integration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Changed to publication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Live environment up next!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College Bazaar now public!</a:t>
            </a:r>
            <a:endParaRPr sz="30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Static IP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DNS zone created with multiple entries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Name servers chosen with cloudbric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NS integration with domain registrar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C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ollegebazaar.shop</a:t>
            </a:r>
            <a:r>
              <a:rPr lang="en" sz="2400"/>
              <a:t> and </a:t>
            </a:r>
            <a:r>
              <a:rPr lang="en" sz="2400" u="sng">
                <a:solidFill>
                  <a:schemeClr val="hlink"/>
                </a:solidFill>
                <a:hlinkClick r:id="rId5"/>
              </a:rPr>
              <a:t>www.collegebazaar.shop</a:t>
            </a:r>
            <a:r>
              <a:rPr lang="en" sz="2400"/>
              <a:t> now accessible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Security Developments</a:t>
            </a:r>
            <a:endParaRPr sz="3000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375" y="1033136"/>
            <a:ext cx="7863257" cy="371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Security Developments</a:t>
            </a:r>
            <a:endParaRPr sz="3000"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538" y="1193025"/>
            <a:ext cx="7566924" cy="36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</a:t>
            </a:r>
            <a:endParaRPr sz="3000"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Development is still mostly along with our initial sprint plans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We’ve been successful in making improvements to the site look more professional and clean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Few hiccups with using Cloud9 as development environment, but nothing big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Still on track for our next sprint’s goals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