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A25-0FF3-4F68-9B32-7251FA5A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FA21-311D-4215-B58B-72CEFFBC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4C19-5907-4267-9F23-BF3461BA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A0E6-8D53-4632-ABF9-E1A640DC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4666-F59B-4162-BB67-A8C6AC0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A4B9-8488-4AD5-9D13-9A1C8086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821F2-9534-4ACA-8BFD-DCE90FD6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95A9-5136-43E2-A520-1322388F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6212-BD64-402C-9DC6-FB69BD2A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7C3E-DFE0-4D6C-BEEF-D3E72580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363E0-1966-45DD-9BE0-A517ECF38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9AF77-BE57-48CE-8B48-355AFC69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9B2BB-6853-470C-8669-79C439AC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CA3A-CC5E-4ACD-ABCB-2B523CAE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1A11-DE8C-4F63-BCBC-AF88CE4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9726-C5F7-46B3-8CBF-6DD13B1E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896A-33FD-486B-8D9E-ECB9139E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FC4E-1BA9-4744-88F9-9CF984FC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915F-F1E1-4281-9F75-C934CAD9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1CD4-5292-430C-997A-F22F20E5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594-1044-4271-9D6C-6960800A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D43C5-4CF8-4CEA-9EBE-5A9297C0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9425-8DEF-4EF8-A27D-868DB5B5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0C67-722D-4A54-914F-626B4F0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747D-307B-4C38-B487-3080A9E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9231-70E0-4D79-B36E-369377D8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3FD6-5739-44AA-9E46-9D5BC048E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A538-425B-417D-838B-1F7F9774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4CBA-4C08-4853-ADFF-C32EF13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CDAAD-BFD6-415B-B470-19E65239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FA6BC-F36F-41DB-B79F-A46711BD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4180-4556-4A65-8A20-D7DF9733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B230-6897-4D23-8417-907CBE0B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7D93-6E43-42CD-B879-327BFBE25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28D1C-9B2B-4012-8EE3-55B808700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F850C-C1FE-4C38-833F-82D2E7663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0BAFD-0C0E-484C-B657-97E3D72D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AF664-4A28-4574-8B42-3C2569AF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7788D-34B2-4B19-8703-D805F13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4915-8516-4D5D-B8CF-333EA976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66F09-D2F4-4843-80F9-C7EC281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CCE00-45A7-4532-ACFA-33D62051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634CC-E796-465B-B85D-4CE9E382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FF7EB-18A0-41AB-B8C8-52F62D05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59210-A053-4171-918A-FEF8D23E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005E-8826-4442-9AD9-3646C8FA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14E5-16DA-4D32-AA50-E669584E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71FE-4A6D-4164-AE0A-C8CB6635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2A6B5-7C1F-4FE9-B81B-7A4175F9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6605-FDD6-48BB-AB4D-E05428B6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0102-3BC0-42B6-A599-36CB49EC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DE86-0702-410A-9A45-E366BFC9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4AC2-F5E1-49D9-8B60-BD66E46E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F67A-7B1C-4E58-9364-6084A6B1B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94B7-4A16-41A7-ADAA-9A091DDB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2BE4-1CB7-4593-BE96-B2171B2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D0794-4BA6-4D50-B1C0-69150DF9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AA9C-97F2-421E-AAB2-414E8475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9E97A-5277-415E-9190-66C580BE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FBEB-9EAB-4038-B89B-95AAED4B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D0FC-C281-4EE0-9A76-FBF29A94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CA79-E0D7-4C4B-8E5C-7BEF23EDB492}" type="datetimeFigureOut">
              <a:rPr lang="en-US" smtClean="0"/>
              <a:t>2019-12-15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B8BF-3A53-4299-987B-142EF220D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12E-3868-4B51-BA6D-97DC59DAF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CF50-1A7C-464A-9C5A-E0540C3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282291-5383-4461-AD0F-3920E82492D6}"/>
              </a:ext>
            </a:extLst>
          </p:cNvPr>
          <p:cNvSpPr/>
          <p:nvPr/>
        </p:nvSpPr>
        <p:spPr>
          <a:xfrm>
            <a:off x="0" y="0"/>
            <a:ext cx="4895849" cy="531916"/>
          </a:xfrm>
          <a:custGeom>
            <a:avLst/>
            <a:gdLst>
              <a:gd name="connsiteX0" fmla="*/ 0 w 2047875"/>
              <a:gd name="connsiteY0" fmla="*/ 0 h 288000"/>
              <a:gd name="connsiteX1" fmla="*/ 2047875 w 2047875"/>
              <a:gd name="connsiteY1" fmla="*/ 0 h 288000"/>
              <a:gd name="connsiteX2" fmla="*/ 2047875 w 2047875"/>
              <a:gd name="connsiteY2" fmla="*/ 288000 h 288000"/>
              <a:gd name="connsiteX3" fmla="*/ 0 w 2047875"/>
              <a:gd name="connsiteY3" fmla="*/ 288000 h 288000"/>
              <a:gd name="connsiteX4" fmla="*/ 0 w 2047875"/>
              <a:gd name="connsiteY4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288000">
                <a:moveTo>
                  <a:pt x="0" y="0"/>
                </a:moveTo>
                <a:lnTo>
                  <a:pt x="2047875" y="0"/>
                </a:lnTo>
                <a:lnTo>
                  <a:pt x="2047875" y="28800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>
                <a:latin typeface="Consolas" panose="020B0609020204030204" pitchFamily="49" charset="0"/>
              </a:rPr>
              <a:t>mods.zensummoning.SummoningDirector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D1B711-106D-4C45-9A00-31D94CE0F24C}"/>
              </a:ext>
            </a:extLst>
          </p:cNvPr>
          <p:cNvSpPr/>
          <p:nvPr/>
        </p:nvSpPr>
        <p:spPr>
          <a:xfrm>
            <a:off x="1" y="531916"/>
            <a:ext cx="4895850" cy="906096"/>
          </a:xfrm>
          <a:custGeom>
            <a:avLst/>
            <a:gdLst>
              <a:gd name="connsiteX0" fmla="*/ 0 w 2750828"/>
              <a:gd name="connsiteY0" fmla="*/ 0 h 393547"/>
              <a:gd name="connsiteX1" fmla="*/ 2750828 w 2750828"/>
              <a:gd name="connsiteY1" fmla="*/ 0 h 393547"/>
              <a:gd name="connsiteX2" fmla="*/ 2750828 w 2750828"/>
              <a:gd name="connsiteY2" fmla="*/ 393547 h 393547"/>
              <a:gd name="connsiteX3" fmla="*/ 0 w 2750828"/>
              <a:gd name="connsiteY3" fmla="*/ 393547 h 393547"/>
              <a:gd name="connsiteX4" fmla="*/ 0 w 2750828"/>
              <a:gd name="connsiteY4" fmla="*/ 0 h 3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0828" h="393547">
                <a:moveTo>
                  <a:pt x="0" y="0"/>
                </a:moveTo>
                <a:lnTo>
                  <a:pt x="2750828" y="0"/>
                </a:lnTo>
                <a:lnTo>
                  <a:pt x="2750828" y="393547"/>
                </a:lnTo>
                <a:lnTo>
                  <a:pt x="0" y="3935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06" tIns="48006" rIns="64008" bIns="72009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>
                <a:latin typeface="Consolas" panose="020B0609020204030204" pitchFamily="49" charset="0"/>
              </a:rPr>
              <a:t>addSummonInfo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r>
              <a:rPr lang="en-US" kern="1200" dirty="0">
                <a:latin typeface="Consolas" panose="020B0609020204030204" pitchFamily="49" charset="0"/>
              </a:rPr>
              <a:t> info): void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>
                <a:latin typeface="Consolas" panose="020B0609020204030204" pitchFamily="49" charset="0"/>
              </a:rPr>
              <a:t>enableDebugging</a:t>
            </a:r>
            <a:r>
              <a:rPr lang="en-US" kern="1200" dirty="0">
                <a:latin typeface="Consolas" panose="020B0609020204030204" pitchFamily="49" charset="0"/>
              </a:rPr>
              <a:t>(): void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EE2727-5DE0-4D07-A0B5-AEDCF506AAFD}"/>
              </a:ext>
            </a:extLst>
          </p:cNvPr>
          <p:cNvSpPr/>
          <p:nvPr/>
        </p:nvSpPr>
        <p:spPr>
          <a:xfrm>
            <a:off x="0" y="1651049"/>
            <a:ext cx="7734300" cy="531916"/>
          </a:xfrm>
          <a:custGeom>
            <a:avLst/>
            <a:gdLst>
              <a:gd name="connsiteX0" fmla="*/ 0 w 3137774"/>
              <a:gd name="connsiteY0" fmla="*/ 0 h 288000"/>
              <a:gd name="connsiteX1" fmla="*/ 3137774 w 3137774"/>
              <a:gd name="connsiteY1" fmla="*/ 0 h 288000"/>
              <a:gd name="connsiteX2" fmla="*/ 3137774 w 3137774"/>
              <a:gd name="connsiteY2" fmla="*/ 288000 h 288000"/>
              <a:gd name="connsiteX3" fmla="*/ 0 w 3137774"/>
              <a:gd name="connsiteY3" fmla="*/ 288000 h 288000"/>
              <a:gd name="connsiteX4" fmla="*/ 0 w 3137774"/>
              <a:gd name="connsiteY4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774" h="288000">
                <a:moveTo>
                  <a:pt x="0" y="0"/>
                </a:moveTo>
                <a:lnTo>
                  <a:pt x="3137774" y="0"/>
                </a:lnTo>
                <a:lnTo>
                  <a:pt x="3137774" y="28800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latin typeface="Consolas" panose="020B0609020204030204" pitchFamily="49" charset="0"/>
              </a:rPr>
              <a:t>mods.zensummoning.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E792B-816C-4E08-9317-FC577FDE3987}"/>
              </a:ext>
            </a:extLst>
          </p:cNvPr>
          <p:cNvSpPr/>
          <p:nvPr/>
        </p:nvSpPr>
        <p:spPr>
          <a:xfrm>
            <a:off x="0" y="2182965"/>
            <a:ext cx="7734300" cy="2161065"/>
          </a:xfrm>
          <a:custGeom>
            <a:avLst/>
            <a:gdLst>
              <a:gd name="connsiteX0" fmla="*/ 0 w 3137774"/>
              <a:gd name="connsiteY0" fmla="*/ 0 h 1820295"/>
              <a:gd name="connsiteX1" fmla="*/ 3137774 w 3137774"/>
              <a:gd name="connsiteY1" fmla="*/ 0 h 1820295"/>
              <a:gd name="connsiteX2" fmla="*/ 3137774 w 3137774"/>
              <a:gd name="connsiteY2" fmla="*/ 1820295 h 1820295"/>
              <a:gd name="connsiteX3" fmla="*/ 0 w 3137774"/>
              <a:gd name="connsiteY3" fmla="*/ 1820295 h 1820295"/>
              <a:gd name="connsiteX4" fmla="*/ 0 w 3137774"/>
              <a:gd name="connsiteY4" fmla="*/ 0 h 182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774" h="1820295">
                <a:moveTo>
                  <a:pt x="0" y="0"/>
                </a:moveTo>
                <a:lnTo>
                  <a:pt x="3137774" y="0"/>
                </a:lnTo>
                <a:lnTo>
                  <a:pt x="3137774" y="1820295"/>
                </a:lnTo>
                <a:lnTo>
                  <a:pt x="0" y="18202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06" tIns="48006" rIns="64008" bIns="72009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create():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setCatalyst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Iingredient</a:t>
            </a:r>
            <a:r>
              <a:rPr lang="en-US" kern="1200" dirty="0">
                <a:latin typeface="Consolas" panose="020B0609020204030204" pitchFamily="49" charset="0"/>
              </a:rPr>
              <a:t> ingredient):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setConsumeCatalyst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boolean</a:t>
            </a:r>
            <a:r>
              <a:rPr lang="en-US" kern="1200" dirty="0">
                <a:latin typeface="Consolas" panose="020B0609020204030204" pitchFamily="49" charset="0"/>
              </a:rPr>
              <a:t> value):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setReagents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Iingredient</a:t>
            </a:r>
            <a:r>
              <a:rPr lang="en-US" kern="1200" dirty="0">
                <a:latin typeface="Consolas" panose="020B0609020204030204" pitchFamily="49" charset="0"/>
              </a:rPr>
              <a:t>[] reagents):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setMutator</a:t>
            </a:r>
            <a:r>
              <a:rPr lang="en-US" kern="1200" dirty="0">
                <a:latin typeface="Consolas" panose="020B0609020204030204" pitchFamily="49" charset="0"/>
              </a:rPr>
              <a:t>((</a:t>
            </a:r>
            <a:r>
              <a:rPr lang="en-US" kern="1200" dirty="0" err="1">
                <a:latin typeface="Consolas" panose="020B0609020204030204" pitchFamily="49" charset="0"/>
              </a:rPr>
              <a:t>SummoningAttempt</a:t>
            </a:r>
            <a:r>
              <a:rPr lang="en-US" kern="1200" dirty="0">
                <a:latin typeface="Consolas" panose="020B0609020204030204" pitchFamily="49" charset="0"/>
              </a:rPr>
              <a:t> attempt)-&gt;void):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addMob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r>
              <a:rPr lang="en-US" kern="1200" dirty="0">
                <a:latin typeface="Consolas" panose="020B0609020204030204" pitchFamily="49" charset="0"/>
              </a:rPr>
              <a:t> info): </a:t>
            </a:r>
            <a:r>
              <a:rPr lang="en-US" kern="1200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setWeight</a:t>
            </a:r>
            <a:r>
              <a:rPr lang="en-US" dirty="0">
                <a:latin typeface="Consolas" panose="020B0609020204030204" pitchFamily="49" charset="0"/>
              </a:rPr>
              <a:t>(double weight): </a:t>
            </a:r>
            <a:r>
              <a:rPr lang="en-US" dirty="0" err="1">
                <a:latin typeface="Consolas" panose="020B0609020204030204" pitchFamily="49" charset="0"/>
              </a:rPr>
              <a:t>SummonInfo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B7FEF7-EB5F-4226-BC83-66729D954DE3}"/>
              </a:ext>
            </a:extLst>
          </p:cNvPr>
          <p:cNvSpPr/>
          <p:nvPr/>
        </p:nvSpPr>
        <p:spPr>
          <a:xfrm>
            <a:off x="0" y="4557068"/>
            <a:ext cx="5629275" cy="531916"/>
          </a:xfrm>
          <a:custGeom>
            <a:avLst/>
            <a:gdLst>
              <a:gd name="connsiteX0" fmla="*/ 0 w 2714294"/>
              <a:gd name="connsiteY0" fmla="*/ 0 h 288000"/>
              <a:gd name="connsiteX1" fmla="*/ 2714294 w 2714294"/>
              <a:gd name="connsiteY1" fmla="*/ 0 h 288000"/>
              <a:gd name="connsiteX2" fmla="*/ 2714294 w 2714294"/>
              <a:gd name="connsiteY2" fmla="*/ 288000 h 288000"/>
              <a:gd name="connsiteX3" fmla="*/ 0 w 2714294"/>
              <a:gd name="connsiteY3" fmla="*/ 288000 h 288000"/>
              <a:gd name="connsiteX4" fmla="*/ 0 w 2714294"/>
              <a:gd name="connsiteY4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294" h="288000">
                <a:moveTo>
                  <a:pt x="0" y="0"/>
                </a:moveTo>
                <a:lnTo>
                  <a:pt x="2714294" y="0"/>
                </a:lnTo>
                <a:lnTo>
                  <a:pt x="2714294" y="28800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latin typeface="Consolas" panose="020B0609020204030204" pitchFamily="49" charset="0"/>
              </a:rPr>
              <a:t>mods.zensummoning.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AC4426-9306-4A10-BF44-80FEC1BBEE02}"/>
              </a:ext>
            </a:extLst>
          </p:cNvPr>
          <p:cNvSpPr/>
          <p:nvPr/>
        </p:nvSpPr>
        <p:spPr>
          <a:xfrm>
            <a:off x="0" y="5078349"/>
            <a:ext cx="5629275" cy="1779651"/>
          </a:xfrm>
          <a:custGeom>
            <a:avLst/>
            <a:gdLst>
              <a:gd name="connsiteX0" fmla="*/ 0 w 2714294"/>
              <a:gd name="connsiteY0" fmla="*/ 0 h 1820295"/>
              <a:gd name="connsiteX1" fmla="*/ 2714294 w 2714294"/>
              <a:gd name="connsiteY1" fmla="*/ 0 h 1820295"/>
              <a:gd name="connsiteX2" fmla="*/ 2714294 w 2714294"/>
              <a:gd name="connsiteY2" fmla="*/ 1820295 h 1820295"/>
              <a:gd name="connsiteX3" fmla="*/ 0 w 2714294"/>
              <a:gd name="connsiteY3" fmla="*/ 1820295 h 1820295"/>
              <a:gd name="connsiteX4" fmla="*/ 0 w 2714294"/>
              <a:gd name="connsiteY4" fmla="*/ 0 h 182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294" h="1820295">
                <a:moveTo>
                  <a:pt x="0" y="0"/>
                </a:moveTo>
                <a:lnTo>
                  <a:pt x="2714294" y="0"/>
                </a:lnTo>
                <a:lnTo>
                  <a:pt x="2714294" y="1820295"/>
                </a:lnTo>
                <a:lnTo>
                  <a:pt x="0" y="18202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06" tIns="48006" rIns="64008" bIns="72009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create():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setCount</a:t>
            </a:r>
            <a:r>
              <a:rPr lang="en-US" kern="1200" dirty="0">
                <a:latin typeface="Consolas" panose="020B0609020204030204" pitchFamily="49" charset="0"/>
              </a:rPr>
              <a:t>(int count):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setData</a:t>
            </a:r>
            <a:r>
              <a:rPr lang="en-US" kern="1200" dirty="0">
                <a:latin typeface="Consolas" panose="020B0609020204030204" pitchFamily="49" charset="0"/>
              </a:rPr>
              <a:t>(</a:t>
            </a:r>
            <a:r>
              <a:rPr lang="en-US" kern="1200" dirty="0" err="1">
                <a:latin typeface="Consolas" panose="020B0609020204030204" pitchFamily="49" charset="0"/>
              </a:rPr>
              <a:t>IData</a:t>
            </a:r>
            <a:r>
              <a:rPr lang="en-US" kern="1200" dirty="0">
                <a:latin typeface="Consolas" panose="020B0609020204030204" pitchFamily="49" charset="0"/>
              </a:rPr>
              <a:t> data):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setMob</a:t>
            </a:r>
            <a:r>
              <a:rPr lang="en-US" kern="1200" dirty="0">
                <a:latin typeface="Consolas" panose="020B0609020204030204" pitchFamily="49" charset="0"/>
              </a:rPr>
              <a:t>(String mob):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setOffset</a:t>
            </a:r>
            <a:r>
              <a:rPr lang="en-US" kern="1200" dirty="0">
                <a:latin typeface="Consolas" panose="020B0609020204030204" pitchFamily="49" charset="0"/>
              </a:rPr>
              <a:t>(int x, int y, int z):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::</a:t>
            </a:r>
            <a:r>
              <a:rPr lang="en-US" kern="1200" dirty="0" err="1">
                <a:latin typeface="Consolas" panose="020B0609020204030204" pitchFamily="49" charset="0"/>
              </a:rPr>
              <a:t>setSpread</a:t>
            </a:r>
            <a:r>
              <a:rPr lang="en-US" kern="1200" dirty="0">
                <a:latin typeface="Consolas" panose="020B0609020204030204" pitchFamily="49" charset="0"/>
              </a:rPr>
              <a:t>(int x, int y, int z): </a:t>
            </a:r>
            <a:r>
              <a:rPr lang="en-US" kern="1200" dirty="0" err="1">
                <a:latin typeface="Consolas" panose="020B0609020204030204" pitchFamily="49" charset="0"/>
              </a:rPr>
              <a:t>MobInfo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7C0F3E-1733-4E87-A557-FF5727AD7E49}"/>
              </a:ext>
            </a:extLst>
          </p:cNvPr>
          <p:cNvSpPr/>
          <p:nvPr/>
        </p:nvSpPr>
        <p:spPr>
          <a:xfrm>
            <a:off x="6838950" y="4675036"/>
            <a:ext cx="4791075" cy="531916"/>
          </a:xfrm>
          <a:custGeom>
            <a:avLst/>
            <a:gdLst>
              <a:gd name="connsiteX0" fmla="*/ 0 w 2714294"/>
              <a:gd name="connsiteY0" fmla="*/ 0 h 288000"/>
              <a:gd name="connsiteX1" fmla="*/ 2714294 w 2714294"/>
              <a:gd name="connsiteY1" fmla="*/ 0 h 288000"/>
              <a:gd name="connsiteX2" fmla="*/ 2714294 w 2714294"/>
              <a:gd name="connsiteY2" fmla="*/ 288000 h 288000"/>
              <a:gd name="connsiteX3" fmla="*/ 0 w 2714294"/>
              <a:gd name="connsiteY3" fmla="*/ 288000 h 288000"/>
              <a:gd name="connsiteX4" fmla="*/ 0 w 2714294"/>
              <a:gd name="connsiteY4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294" h="288000">
                <a:moveTo>
                  <a:pt x="0" y="0"/>
                </a:moveTo>
                <a:lnTo>
                  <a:pt x="2714294" y="0"/>
                </a:lnTo>
                <a:lnTo>
                  <a:pt x="2714294" y="28800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latin typeface="Consolas" panose="020B0609020204030204" pitchFamily="49" charset="0"/>
              </a:rPr>
              <a:t>mods.zensummoning.</a:t>
            </a:r>
            <a:r>
              <a:rPr lang="en-US" kern="1200" dirty="0" err="1">
                <a:latin typeface="Consolas" panose="020B0609020204030204" pitchFamily="49" charset="0"/>
              </a:rPr>
              <a:t>SummoningAttempt</a:t>
            </a:r>
            <a:endParaRPr lang="en-US" kern="1200" dirty="0"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27A6AE-6328-423F-BB9B-2785E4A66D1E}"/>
              </a:ext>
            </a:extLst>
          </p:cNvPr>
          <p:cNvSpPr/>
          <p:nvPr/>
        </p:nvSpPr>
        <p:spPr>
          <a:xfrm>
            <a:off x="6838950" y="5206953"/>
            <a:ext cx="4791075" cy="1314082"/>
          </a:xfrm>
          <a:custGeom>
            <a:avLst/>
            <a:gdLst>
              <a:gd name="connsiteX0" fmla="*/ 0 w 2714294"/>
              <a:gd name="connsiteY0" fmla="*/ 0 h 1820295"/>
              <a:gd name="connsiteX1" fmla="*/ 2714294 w 2714294"/>
              <a:gd name="connsiteY1" fmla="*/ 0 h 1820295"/>
              <a:gd name="connsiteX2" fmla="*/ 2714294 w 2714294"/>
              <a:gd name="connsiteY2" fmla="*/ 1820295 h 1820295"/>
              <a:gd name="connsiteX3" fmla="*/ 0 w 2714294"/>
              <a:gd name="connsiteY3" fmla="*/ 1820295 h 1820295"/>
              <a:gd name="connsiteX4" fmla="*/ 0 w 2714294"/>
              <a:gd name="connsiteY4" fmla="*/ 0 h 182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294" h="1820295">
                <a:moveTo>
                  <a:pt x="0" y="0"/>
                </a:moveTo>
                <a:lnTo>
                  <a:pt x="2714294" y="0"/>
                </a:lnTo>
                <a:lnTo>
                  <a:pt x="2714294" y="1820295"/>
                </a:lnTo>
                <a:lnTo>
                  <a:pt x="0" y="18202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06" tIns="48006" rIns="64008" bIns="72009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>
                <a:latin typeface="Consolas" panose="020B0609020204030204" pitchFamily="49" charset="0"/>
              </a:rPr>
              <a:t>String message;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>
                <a:latin typeface="Consolas" panose="020B0609020204030204" pitchFamily="49" charset="0"/>
              </a:rPr>
              <a:t>IBlockPos</a:t>
            </a:r>
            <a:r>
              <a:rPr lang="en-US" kern="1200" dirty="0">
                <a:latin typeface="Consolas" panose="020B0609020204030204" pitchFamily="49" charset="0"/>
              </a:rPr>
              <a:t> pos;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>
                <a:latin typeface="Consolas" panose="020B0609020204030204" pitchFamily="49" charset="0"/>
              </a:rPr>
              <a:t>boolean</a:t>
            </a:r>
            <a:r>
              <a:rPr lang="en-US" kern="1200" dirty="0">
                <a:latin typeface="Consolas" panose="020B0609020204030204" pitchFamily="49" charset="0"/>
              </a:rPr>
              <a:t> success;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>
                <a:latin typeface="Consolas" panose="020B0609020204030204" pitchFamily="49" charset="0"/>
              </a:rPr>
              <a:t>IWorld</a:t>
            </a:r>
            <a:r>
              <a:rPr lang="en-US" kern="1200" dirty="0">
                <a:latin typeface="Consolas" panose="020B0609020204030204" pitchFamily="49" charset="0"/>
              </a:rPr>
              <a:t> world;</a:t>
            </a:r>
          </a:p>
        </p:txBody>
      </p:sp>
    </p:spTree>
    <p:extLst>
      <p:ext uri="{BB962C8B-B14F-4D97-AF65-F5344CB8AC3E}">
        <p14:creationId xmlns:p14="http://schemas.microsoft.com/office/powerpoint/2010/main" val="35173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created xsi:type="dcterms:W3CDTF">2019-12-15T23:59:05Z</dcterms:created>
  <dcterms:modified xsi:type="dcterms:W3CDTF">2019-12-16T00:23:53Z</dcterms:modified>
</cp:coreProperties>
</file>