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65" r:id="rId4"/>
    <p:sldId id="26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E1B60E-2A29-4BF9-BD59-DA0A6942D0DE}">
          <p14:sldIdLst>
            <p14:sldId id="263"/>
            <p14:sldId id="270"/>
            <p14:sldId id="265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B2C"/>
    <a:srgbClr val="344C41"/>
    <a:srgbClr val="8F2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612" autoAdjust="0"/>
  </p:normalViewPr>
  <p:slideViewPr>
    <p:cSldViewPr snapToGrid="0">
      <p:cViewPr varScale="1">
        <p:scale>
          <a:sx n="55" d="100"/>
          <a:sy n="55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2FB4A-6227-47D4-B7FC-541F604F6F8D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5F3C-F53C-4AA9-BB0C-6D98235273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2.0476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Toolformer</a:t>
            </a:r>
            <a:r>
              <a:rPr lang="en-US" dirty="0">
                <a:hlinkClick r:id="rId3"/>
              </a:rPr>
              <a:t> is a technique for giving large language models the ability to gather information to make better predictions.</a:t>
            </a:r>
          </a:p>
          <a:p>
            <a:r>
              <a:rPr lang="en-US" dirty="0">
                <a:hlinkClick r:id="rId3"/>
              </a:rPr>
              <a:t>If you ask it a math problem, it will prefer to use a calculator to improve its answer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[2302.04761] </a:t>
            </a:r>
            <a:r>
              <a:rPr lang="en-US" dirty="0" err="1">
                <a:hlinkClick r:id="rId3"/>
              </a:rPr>
              <a:t>Toolformer</a:t>
            </a:r>
            <a:r>
              <a:rPr lang="en-US" dirty="0">
                <a:hlinkClick r:id="rId3"/>
              </a:rPr>
              <a:t>: Language Models Can Teach Themselves to Use Tools (arxiv.org)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5F3C-F53C-4AA9-BB0C-6D98235273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9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Current techniques generate sentences one token at a time. A token usually corresponds to a word, or a sequence of characters that are frequently seen together in the data its trained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B5F3C-F53C-4AA9-BB0C-6D982352731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39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BCA-7A01-FB6C-B17E-E5BE516A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67F47-631C-874F-5529-98E3457D0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791C-A454-2C31-D786-4A9D6CA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C80-FD7A-8B70-9F81-DE63FDC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EA9E-A8C5-F5A3-4F3B-AE7ECEB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BE3B-4E54-961C-FA98-9C17031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4E8CA-31C4-EBA3-1F1B-76C24D6B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F1EA-BD31-27D8-3F73-5CE3C6DB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9872-C7C9-B36F-C07B-265D6430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A584-05A8-F078-BAB3-1184BA6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1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C1017-A874-37A2-BEEA-61F9B6F4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92EE-0D94-5DAA-D02A-3F135023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BC1C-40C1-F7E0-6072-C1569519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DB56-411A-267F-102A-5BE385B9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E4D7-3C15-D502-7657-5B2AA81B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1E94-39A2-49DE-CF02-B8DFB005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E523-AADC-F317-DD0C-60B74912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8072-039A-1091-F863-3288DE4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B548-E9C4-2D01-0842-B423F91C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22EE-ECCC-1EB5-39FE-DFBBB14A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0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1638-28FB-D233-A6AD-ADB1F8B9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AB895-33AF-E73D-7B91-54CA341D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C724-8380-7142-6954-F1199FE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071BA-B207-D078-3445-476537E3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3741-96B7-D826-8513-4727BDAE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8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2E4-E471-7AB2-3600-3DE4597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03B-17B0-5A5E-68FA-E03DC3136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02B6-FB96-ECDC-9B31-7C728FF8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9187-E976-B260-126B-E3EF3EC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04E3-C531-7518-092E-ACA3765D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3FF6-28FA-3D3A-F095-685B08A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4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BD1F-F910-2791-ABF3-AB2B2AF0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FBB8-E336-5500-1001-833DCAC3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CC83B-52A1-7556-F614-7B3D5EE3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530A-ED8E-B1B3-BDC6-D8C043DD5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36D87-757F-3BB7-2FA2-5409B1244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9937E-6949-BEC4-6168-1950702E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A1F93-B7D8-61FF-F4B1-86CB3C4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96D5D-EED1-3DBB-323F-A13560B7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5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AF9-2627-E1F0-4BC7-58CF2B61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5454D-7F9C-CBCF-678E-0B6FF61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A547-910F-D566-1DF8-DAB051B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94CC-5281-CB04-E8B2-9EE7424C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4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2F07-A8D9-5B3E-A380-D4F9BF11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81F9B-C7DD-1515-2F6C-01FF284D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BBD6-63EF-D02F-C7A4-387730D2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4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FF5C-1255-8FE2-0E84-69E24956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86E0-5307-2ECA-5A2B-E57DFD6D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FBD2-FA24-BD14-2B36-1F2F07C2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02A8-D970-89D7-9A6F-5AAFB05D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A90B-D1DF-9201-5D2A-D7B201C0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678-6445-D545-EFE6-0A273452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9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68DC-4BBE-E757-B967-0593177B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CBFA4-689D-F60E-63AC-1754D743E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1099F-B84B-AC4E-0B60-EEC12981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BC7-47FE-B3E1-41BF-22442F5B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40F8-5F50-EA3D-C696-3CF32DB3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B209-2BFB-135F-F779-1DE5D7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BC147-543D-B9A6-1E3E-B5DDC3ED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D27DF-CB00-0981-6859-E241FBD0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1E8E-75BA-F74B-A459-1B01367E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4510-9DF9-4128-AD2E-6065EA0B7F73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4A78-A7F4-1908-C33E-B5596B88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F012-6346-D59C-FEBB-E0445EF9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6C2A-1556-4DAA-92E0-419EAB7AF9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86C8A-672E-D087-5835-EA7A5BD9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705" y="149370"/>
            <a:ext cx="8515350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278DC-8017-A282-5726-9FF51FC5A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492" y="2187720"/>
            <a:ext cx="42957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DC2D7-9351-9B2F-01A6-AA73CCF6C9C2}"/>
              </a:ext>
            </a:extLst>
          </p:cNvPr>
          <p:cNvSpPr/>
          <p:nvPr/>
        </p:nvSpPr>
        <p:spPr>
          <a:xfrm>
            <a:off x="387530" y="224874"/>
            <a:ext cx="1182853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3328A-B960-7AAF-229B-314B7655950A}"/>
              </a:ext>
            </a:extLst>
          </p:cNvPr>
          <p:cNvSpPr/>
          <p:nvPr/>
        </p:nvSpPr>
        <p:spPr>
          <a:xfrm>
            <a:off x="1808825" y="1551071"/>
            <a:ext cx="2017740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can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B60DF-DDF6-5A1E-6DC6-3E4E67B9A076}"/>
              </a:ext>
            </a:extLst>
          </p:cNvPr>
          <p:cNvSpPr/>
          <p:nvPr/>
        </p:nvSpPr>
        <p:spPr>
          <a:xfrm>
            <a:off x="387530" y="1551071"/>
            <a:ext cx="1182853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81098-DC31-A41E-3742-4E001D9087CB}"/>
              </a:ext>
            </a:extLst>
          </p:cNvPr>
          <p:cNvSpPr/>
          <p:nvPr/>
        </p:nvSpPr>
        <p:spPr>
          <a:xfrm>
            <a:off x="387530" y="2877268"/>
            <a:ext cx="1182853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0A7BE-0B15-C11F-D3B4-D640E0F35F1A}"/>
              </a:ext>
            </a:extLst>
          </p:cNvPr>
          <p:cNvSpPr/>
          <p:nvPr/>
        </p:nvSpPr>
        <p:spPr>
          <a:xfrm>
            <a:off x="1808825" y="2882127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can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773B4-0094-AB8C-E522-1D2D49AA93C5}"/>
              </a:ext>
            </a:extLst>
          </p:cNvPr>
          <p:cNvSpPr/>
          <p:nvPr/>
        </p:nvSpPr>
        <p:spPr>
          <a:xfrm>
            <a:off x="4065007" y="2882127"/>
            <a:ext cx="2017740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hear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CE609-BA19-5E12-C835-BA7CDE2D4C66}"/>
              </a:ext>
            </a:extLst>
          </p:cNvPr>
          <p:cNvSpPr/>
          <p:nvPr/>
        </p:nvSpPr>
        <p:spPr>
          <a:xfrm>
            <a:off x="387530" y="4203465"/>
            <a:ext cx="1182853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52088-4751-68E8-2584-C69376313B72}"/>
              </a:ext>
            </a:extLst>
          </p:cNvPr>
          <p:cNvSpPr/>
          <p:nvPr/>
        </p:nvSpPr>
        <p:spPr>
          <a:xfrm>
            <a:off x="1808825" y="4213183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can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173CC-BABB-6EE4-B844-745B2119D321}"/>
              </a:ext>
            </a:extLst>
          </p:cNvPr>
          <p:cNvSpPr/>
          <p:nvPr/>
        </p:nvSpPr>
        <p:spPr>
          <a:xfrm>
            <a:off x="4065007" y="4213183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hear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1DF9D-1C46-FE60-3C91-65C55E94DFCB}"/>
              </a:ext>
            </a:extLst>
          </p:cNvPr>
          <p:cNvSpPr/>
          <p:nvPr/>
        </p:nvSpPr>
        <p:spPr>
          <a:xfrm>
            <a:off x="6211859" y="4213183"/>
            <a:ext cx="2017740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C6E14C-1C69-6AF3-EB71-9DDA0FF8DC93}"/>
              </a:ext>
            </a:extLst>
          </p:cNvPr>
          <p:cNvSpPr/>
          <p:nvPr/>
        </p:nvSpPr>
        <p:spPr>
          <a:xfrm>
            <a:off x="387530" y="5529662"/>
            <a:ext cx="1182853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F81ECC-F4B6-57ED-1B60-DECAA20DACFC}"/>
              </a:ext>
            </a:extLst>
          </p:cNvPr>
          <p:cNvSpPr/>
          <p:nvPr/>
        </p:nvSpPr>
        <p:spPr>
          <a:xfrm>
            <a:off x="1808825" y="5544239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4D3711-B120-6389-4222-742AB7F3CDDE}"/>
              </a:ext>
            </a:extLst>
          </p:cNvPr>
          <p:cNvSpPr/>
          <p:nvPr/>
        </p:nvSpPr>
        <p:spPr>
          <a:xfrm>
            <a:off x="4065007" y="5544239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hear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1D2412-3190-1790-5C59-13006376F93F}"/>
              </a:ext>
            </a:extLst>
          </p:cNvPr>
          <p:cNvSpPr/>
          <p:nvPr/>
        </p:nvSpPr>
        <p:spPr>
          <a:xfrm>
            <a:off x="6211859" y="5544239"/>
            <a:ext cx="2017740" cy="10578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D248F-093B-1CAE-4006-11DB2D09C927}"/>
              </a:ext>
            </a:extLst>
          </p:cNvPr>
          <p:cNvSpPr/>
          <p:nvPr/>
        </p:nvSpPr>
        <p:spPr>
          <a:xfrm>
            <a:off x="8468041" y="5544239"/>
            <a:ext cx="1182853" cy="105783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/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58DE975-0332-8BD5-F182-42F8CEC9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360" y="85772"/>
            <a:ext cx="7908718" cy="1325563"/>
          </a:xfrm>
        </p:spPr>
        <p:txBody>
          <a:bodyPr/>
          <a:lstStyle/>
          <a:p>
            <a:r>
              <a:rPr lang="en-CA" dirty="0"/>
              <a:t>AI generates one token at a time.</a:t>
            </a:r>
          </a:p>
        </p:txBody>
      </p:sp>
    </p:spTree>
    <p:extLst>
      <p:ext uri="{BB962C8B-B14F-4D97-AF65-F5344CB8AC3E}">
        <p14:creationId xmlns:p14="http://schemas.microsoft.com/office/powerpoint/2010/main" val="397029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F2078-C433-C55E-DE48-B662AE1CD0FA}"/>
              </a:ext>
            </a:extLst>
          </p:cNvPr>
          <p:cNvSpPr/>
          <p:nvPr/>
        </p:nvSpPr>
        <p:spPr>
          <a:xfrm>
            <a:off x="327991" y="164545"/>
            <a:ext cx="2178903" cy="3915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 WITH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07866-855B-B578-D12E-400BDBEB9FDD}"/>
              </a:ext>
            </a:extLst>
          </p:cNvPr>
          <p:cNvSpPr/>
          <p:nvPr/>
        </p:nvSpPr>
        <p:spPr>
          <a:xfrm>
            <a:off x="327991" y="4294598"/>
            <a:ext cx="2178903" cy="938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CONVERSATION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17F46-25E1-4E23-C885-FBE98283426E}"/>
              </a:ext>
            </a:extLst>
          </p:cNvPr>
          <p:cNvSpPr/>
          <p:nvPr/>
        </p:nvSpPr>
        <p:spPr>
          <a:xfrm>
            <a:off x="327991" y="5317656"/>
            <a:ext cx="2178903" cy="271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LATEST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89FBA-EE0D-4A52-2EEF-332C5CAC7314}"/>
              </a:ext>
            </a:extLst>
          </p:cNvPr>
          <p:cNvSpPr/>
          <p:nvPr/>
        </p:nvSpPr>
        <p:spPr>
          <a:xfrm>
            <a:off x="327991" y="5648483"/>
            <a:ext cx="2178903" cy="271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SPEAKER 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71C65-FC7C-CFA4-6191-EBDEF304E515}"/>
              </a:ext>
            </a:extLst>
          </p:cNvPr>
          <p:cNvSpPr txBox="1"/>
          <p:nvPr/>
        </p:nvSpPr>
        <p:spPr>
          <a:xfrm>
            <a:off x="2506894" y="164546"/>
            <a:ext cx="11625652" cy="57554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an AI assistant with several tools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available to you. The tools are the following: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NOW: Print the current time.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WEEKDAY: Gets the week day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given date.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MATH: Evaluates a math expression. You should always use this tool to evaluate math expressions.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SNAP: Rearranges windows on the screen. Takes the name of the window and the position as arguments.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NOT USE TOOLS WITHIN TOOLS! KEEP ALL TOOL CALLS SEPARATE FROM EACH OTHER!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ENCOURAGED TO USE TOOLS TO ENSURE THE ACCURACY OF YOUR RESPONSES!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 ARE TO EXPLAIN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YOUR REASONING AND SHOW YOUR WORK, WITH CLEAR CONNECTIONS BETWEEN CONCLUSIONS!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 NOT PUT A LINE BREAK BEFORE A TOOL CALL!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What day of the week was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Assistant: The date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a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Thursday] Thursday.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Is today a Friday?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Assistant: Today's date is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47.980140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which is a [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Thursday] Thursday, not a Friday.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User: What is the time?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Assistant: 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8603D5-DE8F-2405-28ED-A22E777E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141" y="5675145"/>
            <a:ext cx="3953838" cy="1325563"/>
          </a:xfrm>
        </p:spPr>
        <p:txBody>
          <a:bodyPr/>
          <a:lstStyle/>
          <a:p>
            <a:r>
              <a:rPr lang="en-CA" dirty="0"/>
              <a:t>In practice</a:t>
            </a:r>
          </a:p>
        </p:txBody>
      </p:sp>
    </p:spTree>
    <p:extLst>
      <p:ext uri="{BB962C8B-B14F-4D97-AF65-F5344CB8AC3E}">
        <p14:creationId xmlns:p14="http://schemas.microsoft.com/office/powerpoint/2010/main" val="285611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B05B0C-7B57-BA8C-6667-41C05B7B9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98" y="0"/>
            <a:ext cx="12282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99E67BCA-C317-F9F9-9434-01E4B2BD2088}"/>
              </a:ext>
            </a:extLst>
          </p:cNvPr>
          <p:cNvSpPr/>
          <p:nvPr/>
        </p:nvSpPr>
        <p:spPr>
          <a:xfrm>
            <a:off x="994491" y="1107413"/>
            <a:ext cx="2498448" cy="26694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 prediction model</a:t>
            </a:r>
          </a:p>
          <a:p>
            <a:pPr algn="ctr"/>
            <a:endParaRPr lang="en-CA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B85BCFA-1CB9-3CE4-1A78-BDFE6E447615}"/>
              </a:ext>
            </a:extLst>
          </p:cNvPr>
          <p:cNvSpPr/>
          <p:nvPr/>
        </p:nvSpPr>
        <p:spPr>
          <a:xfrm>
            <a:off x="10304890" y="2607805"/>
            <a:ext cx="1798566" cy="10692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Voice transcription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74F56-B181-A5DE-B473-5EDA1FC1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00" y="4440676"/>
            <a:ext cx="2521100" cy="409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5442A-3AB6-03FF-B87C-2DB0F399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6" y="4128832"/>
            <a:ext cx="3763617" cy="516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8EEA45-7C43-D254-8EEE-3A9603DF8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255" y="2442153"/>
            <a:ext cx="321945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1B5DB0-21CE-066B-DF64-07112D34C8A3}"/>
              </a:ext>
            </a:extLst>
          </p:cNvPr>
          <p:cNvSpPr txBox="1"/>
          <p:nvPr/>
        </p:nvSpPr>
        <p:spPr>
          <a:xfrm>
            <a:off x="1789043" y="6334780"/>
            <a:ext cx="97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565B2C"/>
                </a:solidFill>
              </a:rPr>
              <a:t>Why doesn’t the largest model simply eat the smaller ones?</a:t>
            </a:r>
          </a:p>
        </p:txBody>
      </p:sp>
      <p:sp>
        <p:nvSpPr>
          <p:cNvPr id="18" name="Arrow: U-Turn 17">
            <a:extLst>
              <a:ext uri="{FF2B5EF4-FFF2-40B4-BE49-F238E27FC236}">
                <a16:creationId xmlns:a16="http://schemas.microsoft.com/office/drawing/2014/main" id="{ACCECDA9-9B18-7F03-D03D-F1B7349917BD}"/>
              </a:ext>
            </a:extLst>
          </p:cNvPr>
          <p:cNvSpPr/>
          <p:nvPr/>
        </p:nvSpPr>
        <p:spPr>
          <a:xfrm>
            <a:off x="10488556" y="1055542"/>
            <a:ext cx="1431234" cy="12622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8DED9-2523-764D-B930-1DEDAB585722}"/>
              </a:ext>
            </a:extLst>
          </p:cNvPr>
          <p:cNvSpPr/>
          <p:nvPr/>
        </p:nvSpPr>
        <p:spPr>
          <a:xfrm>
            <a:off x="10304890" y="716986"/>
            <a:ext cx="1540565" cy="264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Restarts faster</a:t>
            </a:r>
          </a:p>
        </p:txBody>
      </p:sp>
    </p:spTree>
    <p:extLst>
      <p:ext uri="{BB962C8B-B14F-4D97-AF65-F5344CB8AC3E}">
        <p14:creationId xmlns:p14="http://schemas.microsoft.com/office/powerpoint/2010/main" val="35835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4A1056EF-A3CC-1D34-F8F5-1C6300D67D39}"/>
              </a:ext>
            </a:extLst>
          </p:cNvPr>
          <p:cNvSpPr/>
          <p:nvPr/>
        </p:nvSpPr>
        <p:spPr>
          <a:xfrm>
            <a:off x="2438399" y="1371600"/>
            <a:ext cx="1102659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Audio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2F0C422F-B76B-B964-4FFC-6270FEA0FBE6}"/>
              </a:ext>
            </a:extLst>
          </p:cNvPr>
          <p:cNvSpPr/>
          <p:nvPr/>
        </p:nvSpPr>
        <p:spPr>
          <a:xfrm>
            <a:off x="5450538" y="1223682"/>
            <a:ext cx="1425389" cy="10936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Spoken words as text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8CEF26D-7B71-75E1-CB36-F2624B7A83EE}"/>
              </a:ext>
            </a:extLst>
          </p:cNvPr>
          <p:cNvSpPr/>
          <p:nvPr/>
        </p:nvSpPr>
        <p:spPr>
          <a:xfrm>
            <a:off x="9377078" y="1371600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requests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CBA648F-7A75-0036-89FA-2FED17D5B20E}"/>
              </a:ext>
            </a:extLst>
          </p:cNvPr>
          <p:cNvSpPr/>
          <p:nvPr/>
        </p:nvSpPr>
        <p:spPr>
          <a:xfrm>
            <a:off x="5741890" y="3119714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responses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E1B613-568B-6BAD-FC54-3D4B2A5D5381}"/>
              </a:ext>
            </a:extLst>
          </p:cNvPr>
          <p:cNvSpPr/>
          <p:nvPr/>
        </p:nvSpPr>
        <p:spPr>
          <a:xfrm>
            <a:off x="1387288" y="1371601"/>
            <a:ext cx="91888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Mic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C29C2-8C7E-4866-84AC-2FBB282F73AB}"/>
              </a:ext>
            </a:extLst>
          </p:cNvPr>
          <p:cNvSpPr/>
          <p:nvPr/>
        </p:nvSpPr>
        <p:spPr>
          <a:xfrm>
            <a:off x="3675527" y="1371600"/>
            <a:ext cx="1640542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Transcriber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B951801-343C-6BB2-0CE2-0A46611D01D7}"/>
              </a:ext>
            </a:extLst>
          </p:cNvPr>
          <p:cNvSpPr/>
          <p:nvPr/>
        </p:nvSpPr>
        <p:spPr>
          <a:xfrm>
            <a:off x="7010396" y="1371600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Prompt builder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FF90F3-39BA-E37E-73F2-4BB86FDE325B}"/>
              </a:ext>
            </a:extLst>
          </p:cNvPr>
          <p:cNvSpPr/>
          <p:nvPr/>
        </p:nvSpPr>
        <p:spPr>
          <a:xfrm>
            <a:off x="3218325" y="3119715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 model</a:t>
            </a:r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A6344FD8-73AE-124F-0B0E-4AD919C9968F}"/>
              </a:ext>
            </a:extLst>
          </p:cNvPr>
          <p:cNvSpPr/>
          <p:nvPr/>
        </p:nvSpPr>
        <p:spPr>
          <a:xfrm>
            <a:off x="1387288" y="3119715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requests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3E6AE80E-6AA0-E5C9-CCEE-BB2E916B5739}"/>
              </a:ext>
            </a:extLst>
          </p:cNvPr>
          <p:cNvSpPr/>
          <p:nvPr/>
        </p:nvSpPr>
        <p:spPr>
          <a:xfrm>
            <a:off x="1452281" y="4867830"/>
            <a:ext cx="1537447" cy="7978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Inference</a:t>
            </a:r>
          </a:p>
          <a:p>
            <a:pPr algn="ctr"/>
            <a:r>
              <a:rPr lang="en-CA" dirty="0"/>
              <a:t>responses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10866FC-9E77-AB39-6ABB-466B3412D27B}"/>
              </a:ext>
            </a:extLst>
          </p:cNvPr>
          <p:cNvSpPr/>
          <p:nvPr/>
        </p:nvSpPr>
        <p:spPr>
          <a:xfrm>
            <a:off x="3218325" y="4867829"/>
            <a:ext cx="2232213" cy="79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Websocket</a:t>
            </a:r>
            <a:endParaRPr lang="en-CA" dirty="0"/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81904992-894A-5280-47AE-8B35DC60407D}"/>
              </a:ext>
            </a:extLst>
          </p:cNvPr>
          <p:cNvSpPr/>
          <p:nvPr/>
        </p:nvSpPr>
        <p:spPr>
          <a:xfrm>
            <a:off x="5499843" y="4571993"/>
            <a:ext cx="1326777" cy="138953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HTML ON UR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2E8B-EA57-D099-B129-987AC26E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78" y="85772"/>
            <a:ext cx="10515600" cy="1325563"/>
          </a:xfrm>
        </p:spPr>
        <p:txBody>
          <a:bodyPr/>
          <a:lstStyle/>
          <a:p>
            <a:r>
              <a:rPr lang="en-CA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209383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380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AI generates one token at a time.</vt:lpstr>
      <vt:lpstr>In practice</vt:lpstr>
      <vt:lpstr>PowerPoint Presentation</vt:lpstr>
      <vt:lpstr>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Phillips</dc:creator>
  <cp:lastModifiedBy>Dominic Phillips</cp:lastModifiedBy>
  <cp:revision>3</cp:revision>
  <dcterms:created xsi:type="dcterms:W3CDTF">2023-03-06T23:52:10Z</dcterms:created>
  <dcterms:modified xsi:type="dcterms:W3CDTF">2023-03-08T02:42:55Z</dcterms:modified>
</cp:coreProperties>
</file>