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88825"/>
  <p:notesSz cx="6858000" cy="9144000"/>
  <p:embeddedFontLst>
    <p:embeddedFont>
      <p:font typeface="Helvetica Neue"/>
      <p:regular r:id="rId23"/>
      <p:bold r:id="rId24"/>
      <p:italic r:id="rId25"/>
      <p:boldItalic r:id="rId26"/>
    </p:embeddedFont>
    <p:embeddedFont>
      <p:font typeface="Century Gothic"/>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39">
          <p15:clr>
            <a:srgbClr val="A4A3A4"/>
          </p15:clr>
        </p15:guide>
        <p15:guide id="2" orient="horz" pos="216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31132A2-2FF1-4CC5-A99E-16B5D49170CE}">
  <a:tblStyle styleId="{931132A2-2FF1-4CC5-A99E-16B5D49170CE}"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9E9"/>
          </a:solidFill>
        </a:fill>
      </a:tcStyle>
    </a:wholeTbl>
    <a:band1H>
      <a:tcTxStyle/>
      <a:tcStyle>
        <a:fill>
          <a:solidFill>
            <a:srgbClr val="CFCFCF"/>
          </a:solidFill>
        </a:fill>
      </a:tcStyle>
    </a:band1H>
    <a:band2H>
      <a:tcTxStyle/>
    </a:band2H>
    <a:band1V>
      <a:tcTxStyle/>
      <a:tcStyle>
        <a:fill>
          <a:solidFill>
            <a:srgbClr val="CFCFCF"/>
          </a:solidFill>
        </a:fill>
      </a:tcStyle>
    </a:band1V>
    <a:band2V>
      <a:tcTxStyle/>
    </a:band2V>
    <a:lastCol>
      <a:tcTxStyle b="on" i="off">
        <a:font>
          <a:latin typeface="Century Gothic"/>
          <a:ea typeface="Century Gothic"/>
          <a:cs typeface="Century Gothic"/>
        </a:font>
        <a:schemeClr val="lt1"/>
      </a:tcTxStyle>
      <a:tcStyle>
        <a:fill>
          <a:solidFill>
            <a:schemeClr val="dk1"/>
          </a:solidFill>
        </a:fill>
      </a:tcStyle>
    </a:lastCol>
    <a:firstCol>
      <a:tcTxStyle b="on" i="off">
        <a:font>
          <a:latin typeface="Century Gothic"/>
          <a:ea typeface="Century Gothic"/>
          <a:cs typeface="Century Gothic"/>
        </a:font>
        <a:schemeClr val="lt1"/>
      </a:tcTxStyle>
      <a:tcStyle>
        <a:fill>
          <a:solidFill>
            <a:schemeClr val="dk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39"/>
        <p:guide pos="2160" orient="horz"/>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HelveticaNeue-boldItalic.fntdata"/><Relationship Id="rId25" Type="http://schemas.openxmlformats.org/officeDocument/2006/relationships/font" Target="fonts/HelveticaNeue-italic.fntdata"/><Relationship Id="rId28" Type="http://schemas.openxmlformats.org/officeDocument/2006/relationships/font" Target="fonts/CenturyGothic-bold.fntdata"/><Relationship Id="rId27" Type="http://schemas.openxmlformats.org/officeDocument/2006/relationships/font" Target="fonts/CenturyGothic-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enturyGothic-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CenturyGothic-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rgbClr val="2A2A2A"/>
                </a:solidFill>
                <a:latin typeface="Century Gothic"/>
                <a:ea typeface="Century Gothic"/>
                <a:cs typeface="Century Gothic"/>
                <a:sym typeface="Century Gothic"/>
              </a:defRPr>
            </a:lvl1pPr>
            <a:lvl2pPr indent="-228600" lvl="1" marL="914400" marR="0" rtl="0" algn="l">
              <a:spcBef>
                <a:spcPts val="0"/>
              </a:spcBef>
              <a:spcAft>
                <a:spcPts val="0"/>
              </a:spcAft>
              <a:buSzPts val="1400"/>
              <a:buNone/>
              <a:defRPr b="0" i="0" sz="1200" u="none" cap="none" strike="noStrike">
                <a:solidFill>
                  <a:srgbClr val="2A2A2A"/>
                </a:solidFill>
                <a:latin typeface="Century Gothic"/>
                <a:ea typeface="Century Gothic"/>
                <a:cs typeface="Century Gothic"/>
                <a:sym typeface="Century Gothic"/>
              </a:defRPr>
            </a:lvl2pPr>
            <a:lvl3pPr indent="-228600" lvl="2" marL="1371600" marR="0" rtl="0" algn="l">
              <a:spcBef>
                <a:spcPts val="0"/>
              </a:spcBef>
              <a:spcAft>
                <a:spcPts val="0"/>
              </a:spcAft>
              <a:buSzPts val="1400"/>
              <a:buNone/>
              <a:defRPr b="0" i="0" sz="1200" u="none" cap="none" strike="noStrike">
                <a:solidFill>
                  <a:srgbClr val="2A2A2A"/>
                </a:solidFill>
                <a:latin typeface="Century Gothic"/>
                <a:ea typeface="Century Gothic"/>
                <a:cs typeface="Century Gothic"/>
                <a:sym typeface="Century Gothic"/>
              </a:defRPr>
            </a:lvl3pPr>
            <a:lvl4pPr indent="-228600" lvl="3" marL="1828800" marR="0" rtl="0" algn="l">
              <a:spcBef>
                <a:spcPts val="0"/>
              </a:spcBef>
              <a:spcAft>
                <a:spcPts val="0"/>
              </a:spcAft>
              <a:buSzPts val="1400"/>
              <a:buNone/>
              <a:defRPr b="0" i="0" sz="1200" u="none" cap="none" strike="noStrike">
                <a:solidFill>
                  <a:srgbClr val="2A2A2A"/>
                </a:solidFill>
                <a:latin typeface="Century Gothic"/>
                <a:ea typeface="Century Gothic"/>
                <a:cs typeface="Century Gothic"/>
                <a:sym typeface="Century Gothic"/>
              </a:defRPr>
            </a:lvl4pPr>
            <a:lvl5pPr indent="-228600" lvl="4" marL="2286000" marR="0" rtl="0" algn="l">
              <a:spcBef>
                <a:spcPts val="0"/>
              </a:spcBef>
              <a:spcAft>
                <a:spcPts val="0"/>
              </a:spcAft>
              <a:buSzPts val="1400"/>
              <a:buNone/>
              <a:defRPr b="0" i="0" sz="1200" u="none" cap="none" strike="noStrike">
                <a:solidFill>
                  <a:srgbClr val="2A2A2A"/>
                </a:solidFill>
                <a:latin typeface="Century Gothic"/>
                <a:ea typeface="Century Gothic"/>
                <a:cs typeface="Century Gothic"/>
                <a:sym typeface="Century Gothic"/>
              </a:defRPr>
            </a:lvl5pPr>
            <a:lvl6pPr indent="-228600" lvl="5" marL="27432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6pPr>
            <a:lvl7pPr indent="-228600" lvl="6" marL="32004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7pPr>
            <a:lvl8pPr indent="-228600" lvl="7" marL="36576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8pPr>
            <a:lvl9pPr indent="-228600" lvl="8" marL="41148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entury Gothic"/>
                <a:ea typeface="Century Gothic"/>
                <a:cs typeface="Century Gothic"/>
                <a:sym typeface="Century Gothic"/>
              </a:rPr>
              <a:t>‹#›</a:t>
            </a:fld>
            <a:endParaRPr b="0" i="0" sz="1200" u="none" cap="none" strike="noStrike">
              <a:solidFill>
                <a:schemeClr val="dk1"/>
              </a:solidFill>
              <a:latin typeface="Century Gothic"/>
              <a:ea typeface="Century Gothic"/>
              <a:cs typeface="Century Gothic"/>
              <a:sym typeface="Century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descr="Map of World" id="16" name="Google Shape;16;p2"/>
          <p:cNvSpPr/>
          <p:nvPr/>
        </p:nvSpPr>
        <p:spPr>
          <a:xfrm>
            <a:off x="-4763" y="285750"/>
            <a:ext cx="12190413" cy="6381750"/>
          </a:xfrm>
          <a:custGeom>
            <a:rect b="b" l="l" r="r" t="t"/>
            <a:pathLst>
              <a:path extrusionOk="0" h="2010" w="3839">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a:gsLst>
              <a:gs pos="0">
                <a:srgbClr val="F2F2F2"/>
              </a:gs>
              <a:gs pos="100000">
                <a:srgbClr val="D8D8D8"/>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7" name="Google Shape;17;p2"/>
          <p:cNvSpPr txBox="1"/>
          <p:nvPr>
            <p:ph type="ctrTitle"/>
          </p:nvPr>
        </p:nvSpPr>
        <p:spPr>
          <a:xfrm>
            <a:off x="1217613" y="1828799"/>
            <a:ext cx="9753600" cy="304800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A2A2A"/>
              </a:buClr>
              <a:buSzPts val="4400"/>
              <a:buFont typeface="Century Gothic"/>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217614" y="5029200"/>
            <a:ext cx="78486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1600"/>
              <a:buNone/>
              <a:defRPr sz="2000">
                <a:solidFill>
                  <a:schemeClr val="dk1"/>
                </a:solidFill>
              </a:defRPr>
            </a:lvl1pPr>
            <a:lvl2pPr lvl="1" algn="ctr">
              <a:lnSpc>
                <a:spcPct val="90000"/>
              </a:lnSpc>
              <a:spcBef>
                <a:spcPts val="600"/>
              </a:spcBef>
              <a:spcAft>
                <a:spcPts val="0"/>
              </a:spcAft>
              <a:buSzPts val="1600"/>
              <a:buNone/>
              <a:defRPr>
                <a:solidFill>
                  <a:srgbClr val="979797"/>
                </a:solidFill>
              </a:defRPr>
            </a:lvl2pPr>
            <a:lvl3pPr lvl="2" algn="ctr">
              <a:lnSpc>
                <a:spcPct val="90000"/>
              </a:lnSpc>
              <a:spcBef>
                <a:spcPts val="600"/>
              </a:spcBef>
              <a:spcAft>
                <a:spcPts val="0"/>
              </a:spcAft>
              <a:buSzPts val="1440"/>
              <a:buNone/>
              <a:defRPr>
                <a:solidFill>
                  <a:srgbClr val="979797"/>
                </a:solidFill>
              </a:defRPr>
            </a:lvl3pPr>
            <a:lvl4pPr lvl="3" algn="ctr">
              <a:lnSpc>
                <a:spcPct val="90000"/>
              </a:lnSpc>
              <a:spcBef>
                <a:spcPts val="600"/>
              </a:spcBef>
              <a:spcAft>
                <a:spcPts val="0"/>
              </a:spcAft>
              <a:buSzPts val="1280"/>
              <a:buNone/>
              <a:defRPr>
                <a:solidFill>
                  <a:srgbClr val="979797"/>
                </a:solidFill>
              </a:defRPr>
            </a:lvl4pPr>
            <a:lvl5pPr lvl="4" algn="ctr">
              <a:lnSpc>
                <a:spcPct val="90000"/>
              </a:lnSpc>
              <a:spcBef>
                <a:spcPts val="600"/>
              </a:spcBef>
              <a:spcAft>
                <a:spcPts val="0"/>
              </a:spcAft>
              <a:buSzPts val="1280"/>
              <a:buNone/>
              <a:defRPr>
                <a:solidFill>
                  <a:srgbClr val="979797"/>
                </a:solidFill>
              </a:defRPr>
            </a:lvl5pPr>
            <a:lvl6pPr lvl="5" algn="ctr">
              <a:spcBef>
                <a:spcPts val="600"/>
              </a:spcBef>
              <a:spcAft>
                <a:spcPts val="0"/>
              </a:spcAft>
              <a:buClr>
                <a:srgbClr val="979797"/>
              </a:buClr>
              <a:buSzPts val="1280"/>
              <a:buNone/>
              <a:defRPr>
                <a:solidFill>
                  <a:srgbClr val="979797"/>
                </a:solidFill>
              </a:defRPr>
            </a:lvl6pPr>
            <a:lvl7pPr lvl="6" algn="ctr">
              <a:spcBef>
                <a:spcPts val="600"/>
              </a:spcBef>
              <a:spcAft>
                <a:spcPts val="0"/>
              </a:spcAft>
              <a:buClr>
                <a:srgbClr val="979797"/>
              </a:buClr>
              <a:buSzPts val="1280"/>
              <a:buNone/>
              <a:defRPr>
                <a:solidFill>
                  <a:srgbClr val="979797"/>
                </a:solidFill>
              </a:defRPr>
            </a:lvl7pPr>
            <a:lvl8pPr lvl="7" algn="ctr">
              <a:spcBef>
                <a:spcPts val="600"/>
              </a:spcBef>
              <a:spcAft>
                <a:spcPts val="0"/>
              </a:spcAft>
              <a:buClr>
                <a:srgbClr val="979797"/>
              </a:buClr>
              <a:buSzPts val="1280"/>
              <a:buNone/>
              <a:defRPr>
                <a:solidFill>
                  <a:srgbClr val="979797"/>
                </a:solidFill>
              </a:defRPr>
            </a:lvl8pPr>
            <a:lvl9pPr lvl="8" algn="ctr">
              <a:spcBef>
                <a:spcPts val="600"/>
              </a:spcBef>
              <a:spcAft>
                <a:spcPts val="0"/>
              </a:spcAft>
              <a:buClr>
                <a:srgbClr val="979797"/>
              </a:buClr>
              <a:buSzPts val="1280"/>
              <a:buNone/>
              <a:defRPr>
                <a:solidFill>
                  <a:srgbClr val="979797"/>
                </a:solidFill>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A2A2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2714" y="-876300"/>
            <a:ext cx="4343400" cy="97536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600"/>
              </a:spcBef>
              <a:spcAft>
                <a:spcPts val="0"/>
              </a:spcAft>
              <a:buSzPts val="1440"/>
              <a:buChar char="•"/>
              <a:defRPr/>
            </a:lvl2pPr>
            <a:lvl3pPr indent="-320039" lvl="2" marL="1371600" algn="l">
              <a:lnSpc>
                <a:spcPct val="90000"/>
              </a:lnSpc>
              <a:spcBef>
                <a:spcPts val="600"/>
              </a:spcBef>
              <a:spcAft>
                <a:spcPts val="0"/>
              </a:spcAft>
              <a:buSzPts val="1440"/>
              <a:buChar char="•"/>
              <a:defRPr/>
            </a:lvl3pPr>
            <a:lvl4pPr indent="-320039" lvl="3" marL="1828800" algn="l">
              <a:lnSpc>
                <a:spcPct val="90000"/>
              </a:lnSpc>
              <a:spcBef>
                <a:spcPts val="600"/>
              </a:spcBef>
              <a:spcAft>
                <a:spcPts val="0"/>
              </a:spcAft>
              <a:buSzPts val="1440"/>
              <a:buChar char="•"/>
              <a:defRPr/>
            </a:lvl4pPr>
            <a:lvl5pPr indent="-309879" lvl="4" marL="2286000" algn="l">
              <a:lnSpc>
                <a:spcPct val="90000"/>
              </a:lnSpc>
              <a:spcBef>
                <a:spcPts val="600"/>
              </a:spcBef>
              <a:spcAft>
                <a:spcPts val="0"/>
              </a:spcAft>
              <a:buSzPts val="1280"/>
              <a:buChar char="•"/>
              <a:defRPr/>
            </a:lvl5pPr>
            <a:lvl6pPr indent="-309879" lvl="5" marL="2743200" algn="l">
              <a:spcBef>
                <a:spcPts val="600"/>
              </a:spcBef>
              <a:spcAft>
                <a:spcPts val="0"/>
              </a:spcAft>
              <a:buClr>
                <a:schemeClr val="dk1"/>
              </a:buClr>
              <a:buSzPts val="1280"/>
              <a:buChar char="•"/>
              <a:defRPr/>
            </a:lvl6pPr>
            <a:lvl7pPr indent="-309879" lvl="6" marL="3200400" algn="l">
              <a:spcBef>
                <a:spcPts val="600"/>
              </a:spcBef>
              <a:spcAft>
                <a:spcPts val="0"/>
              </a:spcAft>
              <a:buClr>
                <a:schemeClr val="dk1"/>
              </a:buClr>
              <a:buSzPts val="1280"/>
              <a:buChar char="•"/>
              <a:defRPr/>
            </a:lvl7pPr>
            <a:lvl8pPr indent="-309879" lvl="7" marL="3657600" algn="l">
              <a:spcBef>
                <a:spcPts val="600"/>
              </a:spcBef>
              <a:spcAft>
                <a:spcPts val="0"/>
              </a:spcAft>
              <a:buClr>
                <a:schemeClr val="dk1"/>
              </a:buClr>
              <a:buSzPts val="1280"/>
              <a:buChar char="•"/>
              <a:defRPr/>
            </a:lvl8pPr>
            <a:lvl9pPr indent="-320040" lvl="8" marL="4114800" algn="l">
              <a:spcBef>
                <a:spcPts val="600"/>
              </a:spcBef>
              <a:spcAft>
                <a:spcPts val="0"/>
              </a:spcAft>
              <a:buClr>
                <a:schemeClr val="dk1"/>
              </a:buClr>
              <a:buSzPts val="1440"/>
              <a:buChar char="•"/>
              <a:defRPr/>
            </a:lvl9pPr>
          </a:lstStyle>
          <a:p/>
        </p:txBody>
      </p:sp>
      <p:sp>
        <p:nvSpPr>
          <p:cNvPr id="75" name="Google Shape;75;p11"/>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60856" y="2361842"/>
            <a:ext cx="5486400" cy="213431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A2A2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2182482" y="-279069"/>
            <a:ext cx="5486400" cy="7416138"/>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600"/>
              </a:spcBef>
              <a:spcAft>
                <a:spcPts val="0"/>
              </a:spcAft>
              <a:buSzPts val="1440"/>
              <a:buChar char="•"/>
              <a:defRPr/>
            </a:lvl2pPr>
            <a:lvl3pPr indent="-320039" lvl="2" marL="1371600" algn="l">
              <a:lnSpc>
                <a:spcPct val="90000"/>
              </a:lnSpc>
              <a:spcBef>
                <a:spcPts val="600"/>
              </a:spcBef>
              <a:spcAft>
                <a:spcPts val="0"/>
              </a:spcAft>
              <a:buSzPts val="1440"/>
              <a:buChar char="•"/>
              <a:defRPr/>
            </a:lvl3pPr>
            <a:lvl4pPr indent="-320039" lvl="3" marL="1828800" algn="l">
              <a:lnSpc>
                <a:spcPct val="90000"/>
              </a:lnSpc>
              <a:spcBef>
                <a:spcPts val="600"/>
              </a:spcBef>
              <a:spcAft>
                <a:spcPts val="0"/>
              </a:spcAft>
              <a:buSzPts val="1440"/>
              <a:buChar char="•"/>
              <a:defRPr/>
            </a:lvl4pPr>
            <a:lvl5pPr indent="-309879" lvl="4" marL="2286000" algn="l">
              <a:lnSpc>
                <a:spcPct val="90000"/>
              </a:lnSpc>
              <a:spcBef>
                <a:spcPts val="600"/>
              </a:spcBef>
              <a:spcAft>
                <a:spcPts val="0"/>
              </a:spcAft>
              <a:buSzPts val="1280"/>
              <a:buChar char="•"/>
              <a:defRPr/>
            </a:lvl5pPr>
            <a:lvl6pPr indent="-309879" lvl="5" marL="2743200" algn="l">
              <a:spcBef>
                <a:spcPts val="600"/>
              </a:spcBef>
              <a:spcAft>
                <a:spcPts val="0"/>
              </a:spcAft>
              <a:buClr>
                <a:schemeClr val="dk1"/>
              </a:buClr>
              <a:buSzPts val="1280"/>
              <a:buChar char="•"/>
              <a:defRPr/>
            </a:lvl6pPr>
            <a:lvl7pPr indent="-309879" lvl="6" marL="3200400" algn="l">
              <a:spcBef>
                <a:spcPts val="600"/>
              </a:spcBef>
              <a:spcAft>
                <a:spcPts val="0"/>
              </a:spcAft>
              <a:buClr>
                <a:schemeClr val="dk1"/>
              </a:buClr>
              <a:buSzPts val="1280"/>
              <a:buChar char="•"/>
              <a:defRPr/>
            </a:lvl7pPr>
            <a:lvl8pPr indent="-309879" lvl="7" marL="3657600" algn="l">
              <a:spcBef>
                <a:spcPts val="600"/>
              </a:spcBef>
              <a:spcAft>
                <a:spcPts val="0"/>
              </a:spcAft>
              <a:buClr>
                <a:schemeClr val="dk1"/>
              </a:buClr>
              <a:buSzPts val="1280"/>
              <a:buChar char="•"/>
              <a:defRPr/>
            </a:lvl8pPr>
            <a:lvl9pPr indent="-309879" lvl="8" marL="4114800" algn="l">
              <a:spcBef>
                <a:spcPts val="600"/>
              </a:spcBef>
              <a:spcAft>
                <a:spcPts val="0"/>
              </a:spcAft>
              <a:buClr>
                <a:schemeClr val="dk1"/>
              </a:buClr>
              <a:buSzPts val="1280"/>
              <a:buChar char="•"/>
              <a:defRPr/>
            </a:lvl9pPr>
          </a:lstStyle>
          <a:p/>
        </p:txBody>
      </p:sp>
      <p:sp>
        <p:nvSpPr>
          <p:cNvPr id="81" name="Google Shape;81;p12"/>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A2A2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1217614" y="1828800"/>
            <a:ext cx="9753600" cy="43434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600"/>
              </a:spcBef>
              <a:spcAft>
                <a:spcPts val="0"/>
              </a:spcAft>
              <a:buSzPts val="1440"/>
              <a:buChar char="•"/>
              <a:defRPr/>
            </a:lvl2pPr>
            <a:lvl3pPr indent="-320039" lvl="2" marL="1371600" algn="l">
              <a:lnSpc>
                <a:spcPct val="90000"/>
              </a:lnSpc>
              <a:spcBef>
                <a:spcPts val="600"/>
              </a:spcBef>
              <a:spcAft>
                <a:spcPts val="0"/>
              </a:spcAft>
              <a:buSzPts val="1440"/>
              <a:buChar char="•"/>
              <a:defRPr/>
            </a:lvl3pPr>
            <a:lvl4pPr indent="-320039" lvl="3" marL="1828800" algn="l">
              <a:lnSpc>
                <a:spcPct val="90000"/>
              </a:lnSpc>
              <a:spcBef>
                <a:spcPts val="600"/>
              </a:spcBef>
              <a:spcAft>
                <a:spcPts val="0"/>
              </a:spcAft>
              <a:buSzPts val="1440"/>
              <a:buChar char="•"/>
              <a:defRPr/>
            </a:lvl4pPr>
            <a:lvl5pPr indent="-309879" lvl="4" marL="2286000" algn="l">
              <a:lnSpc>
                <a:spcPct val="90000"/>
              </a:lnSpc>
              <a:spcBef>
                <a:spcPts val="600"/>
              </a:spcBef>
              <a:spcAft>
                <a:spcPts val="0"/>
              </a:spcAft>
              <a:buSzPts val="1280"/>
              <a:buChar char="•"/>
              <a:defRPr/>
            </a:lvl5pPr>
            <a:lvl6pPr indent="-309879" lvl="5" marL="2743200" algn="l">
              <a:spcBef>
                <a:spcPts val="600"/>
              </a:spcBef>
              <a:spcAft>
                <a:spcPts val="0"/>
              </a:spcAft>
              <a:buClr>
                <a:schemeClr val="dk1"/>
              </a:buClr>
              <a:buSzPts val="1280"/>
              <a:buChar char="•"/>
              <a:defRPr/>
            </a:lvl6pPr>
            <a:lvl7pPr indent="-309879" lvl="6" marL="3200400" algn="l">
              <a:spcBef>
                <a:spcPts val="600"/>
              </a:spcBef>
              <a:spcAft>
                <a:spcPts val="0"/>
              </a:spcAft>
              <a:buClr>
                <a:schemeClr val="dk1"/>
              </a:buClr>
              <a:buSzPts val="1280"/>
              <a:buChar char="•"/>
              <a:defRPr/>
            </a:lvl7pPr>
            <a:lvl8pPr indent="-309879" lvl="7" marL="3657600" algn="l">
              <a:spcBef>
                <a:spcPts val="600"/>
              </a:spcBef>
              <a:spcAft>
                <a:spcPts val="0"/>
              </a:spcAft>
              <a:buClr>
                <a:schemeClr val="dk1"/>
              </a:buClr>
              <a:buSzPts val="1280"/>
              <a:buChar char="•"/>
              <a:defRPr/>
            </a:lvl8pPr>
            <a:lvl9pPr indent="-309879" lvl="8" marL="4114800" algn="l">
              <a:spcBef>
                <a:spcPts val="600"/>
              </a:spcBef>
              <a:spcAft>
                <a:spcPts val="0"/>
              </a:spcAft>
              <a:buClr>
                <a:schemeClr val="dk1"/>
              </a:buClr>
              <a:buSzPts val="1280"/>
              <a:buChar char="•"/>
              <a:defRPr/>
            </a:lvl9pPr>
          </a:lstStyle>
          <a:p/>
        </p:txBody>
      </p:sp>
      <p:sp>
        <p:nvSpPr>
          <p:cNvPr id="22" name="Google Shape;22;p3"/>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solidFill>
          <a:schemeClr val="lt1"/>
        </a:solidFill>
      </p:bgPr>
    </p:bg>
    <p:spTree>
      <p:nvGrpSpPr>
        <p:cNvPr id="25" name="Shape 25"/>
        <p:cNvGrpSpPr/>
        <p:nvPr/>
      </p:nvGrpSpPr>
      <p:grpSpPr>
        <a:xfrm>
          <a:off x="0" y="0"/>
          <a:ext cx="0" cy="0"/>
          <a:chOff x="0" y="0"/>
          <a:chExt cx="0" cy="0"/>
        </a:xfrm>
      </p:grpSpPr>
      <p:sp>
        <p:nvSpPr>
          <p:cNvPr id="26" name="Google Shape;26;p4"/>
          <p:cNvSpPr/>
          <p:nvPr/>
        </p:nvSpPr>
        <p:spPr>
          <a:xfrm>
            <a:off x="0" y="0"/>
            <a:ext cx="5180013" cy="6858000"/>
          </a:xfrm>
          <a:prstGeom prst="rect">
            <a:avLst/>
          </a:prstGeom>
          <a:gradFill>
            <a:gsLst>
              <a:gs pos="0">
                <a:srgbClr val="D8D8D8"/>
              </a:gs>
              <a:gs pos="100000">
                <a:srgbClr val="FFFFFF">
                  <a:alpha val="88627"/>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7" name="Google Shape;27;p4"/>
          <p:cNvSpPr txBox="1"/>
          <p:nvPr>
            <p:ph type="title"/>
          </p:nvPr>
        </p:nvSpPr>
        <p:spPr>
          <a:xfrm>
            <a:off x="684213" y="685800"/>
            <a:ext cx="3886200" cy="4038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A2A2A"/>
              </a:buClr>
              <a:buSzPts val="4000"/>
              <a:buFont typeface="Century Gothic"/>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5865814" y="685800"/>
            <a:ext cx="5638800" cy="5486400"/>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30200" lvl="1" marL="914400" algn="l">
              <a:lnSpc>
                <a:spcPct val="90000"/>
              </a:lnSpc>
              <a:spcBef>
                <a:spcPts val="600"/>
              </a:spcBef>
              <a:spcAft>
                <a:spcPts val="0"/>
              </a:spcAft>
              <a:buSzPts val="1600"/>
              <a:buChar char="•"/>
              <a:defRPr sz="2000"/>
            </a:lvl2pPr>
            <a:lvl3pPr indent="-320039" lvl="2" marL="1371600" algn="l">
              <a:lnSpc>
                <a:spcPct val="90000"/>
              </a:lnSpc>
              <a:spcBef>
                <a:spcPts val="600"/>
              </a:spcBef>
              <a:spcAft>
                <a:spcPts val="0"/>
              </a:spcAft>
              <a:buSzPts val="1440"/>
              <a:buChar char="•"/>
              <a:defRPr sz="1800"/>
            </a:lvl3pPr>
            <a:lvl4pPr indent="-309880" lvl="3" marL="1828800" algn="l">
              <a:lnSpc>
                <a:spcPct val="90000"/>
              </a:lnSpc>
              <a:spcBef>
                <a:spcPts val="600"/>
              </a:spcBef>
              <a:spcAft>
                <a:spcPts val="0"/>
              </a:spcAft>
              <a:buSzPts val="1280"/>
              <a:buChar char="•"/>
              <a:defRPr sz="1600"/>
            </a:lvl4pPr>
            <a:lvl5pPr indent="-309879" lvl="4" marL="2286000" algn="l">
              <a:lnSpc>
                <a:spcPct val="90000"/>
              </a:lnSpc>
              <a:spcBef>
                <a:spcPts val="600"/>
              </a:spcBef>
              <a:spcAft>
                <a:spcPts val="0"/>
              </a:spcAft>
              <a:buSzPts val="1280"/>
              <a:buChar char="•"/>
              <a:defRPr sz="1600"/>
            </a:lvl5pPr>
            <a:lvl6pPr indent="-309879" lvl="5" marL="2743200" algn="l">
              <a:spcBef>
                <a:spcPts val="600"/>
              </a:spcBef>
              <a:spcAft>
                <a:spcPts val="0"/>
              </a:spcAft>
              <a:buClr>
                <a:schemeClr val="dk1"/>
              </a:buClr>
              <a:buSzPts val="1280"/>
              <a:buChar char="•"/>
              <a:defRPr sz="1600"/>
            </a:lvl6pPr>
            <a:lvl7pPr indent="-309879" lvl="6" marL="3200400" algn="l">
              <a:spcBef>
                <a:spcPts val="600"/>
              </a:spcBef>
              <a:spcAft>
                <a:spcPts val="0"/>
              </a:spcAft>
              <a:buClr>
                <a:schemeClr val="dk1"/>
              </a:buClr>
              <a:buSzPts val="1280"/>
              <a:buChar char="•"/>
              <a:defRPr sz="1600"/>
            </a:lvl7pPr>
            <a:lvl8pPr indent="-309879" lvl="7" marL="3657600" algn="l">
              <a:spcBef>
                <a:spcPts val="600"/>
              </a:spcBef>
              <a:spcAft>
                <a:spcPts val="0"/>
              </a:spcAft>
              <a:buClr>
                <a:schemeClr val="dk1"/>
              </a:buClr>
              <a:buSzPts val="1280"/>
              <a:buChar char="•"/>
              <a:defRPr sz="1600"/>
            </a:lvl8pPr>
            <a:lvl9pPr indent="-309879" lvl="8" marL="4114800" algn="l">
              <a:spcBef>
                <a:spcPts val="600"/>
              </a:spcBef>
              <a:spcAft>
                <a:spcPts val="0"/>
              </a:spcAft>
              <a:buClr>
                <a:schemeClr val="dk1"/>
              </a:buClr>
              <a:buSzPts val="1280"/>
              <a:buChar char="•"/>
              <a:defRPr sz="1600"/>
            </a:lvl9pPr>
          </a:lstStyle>
          <a:p/>
        </p:txBody>
      </p:sp>
      <p:sp>
        <p:nvSpPr>
          <p:cNvPr id="29" name="Google Shape;29;p4"/>
          <p:cNvSpPr txBox="1"/>
          <p:nvPr>
            <p:ph idx="2" type="body"/>
          </p:nvPr>
        </p:nvSpPr>
        <p:spPr>
          <a:xfrm>
            <a:off x="684213" y="4876800"/>
            <a:ext cx="3886200" cy="1295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1440"/>
              <a:buNone/>
              <a:defRPr sz="1800"/>
            </a:lvl1pPr>
            <a:lvl2pPr indent="-228600" lvl="1" marL="914400" algn="l">
              <a:lnSpc>
                <a:spcPct val="90000"/>
              </a:lnSpc>
              <a:spcBef>
                <a:spcPts val="600"/>
              </a:spcBef>
              <a:spcAft>
                <a:spcPts val="0"/>
              </a:spcAft>
              <a:buSzPts val="960"/>
              <a:buNone/>
              <a:defRPr sz="1200"/>
            </a:lvl2pPr>
            <a:lvl3pPr indent="-228600" lvl="2" marL="1371600" algn="l">
              <a:lnSpc>
                <a:spcPct val="90000"/>
              </a:lnSpc>
              <a:spcBef>
                <a:spcPts val="600"/>
              </a:spcBef>
              <a:spcAft>
                <a:spcPts val="0"/>
              </a:spcAft>
              <a:buSzPts val="800"/>
              <a:buNone/>
              <a:defRPr sz="1000"/>
            </a:lvl3pPr>
            <a:lvl4pPr indent="-228600" lvl="3" marL="1828800" algn="l">
              <a:lnSpc>
                <a:spcPct val="90000"/>
              </a:lnSpc>
              <a:spcBef>
                <a:spcPts val="600"/>
              </a:spcBef>
              <a:spcAft>
                <a:spcPts val="0"/>
              </a:spcAft>
              <a:buSzPts val="720"/>
              <a:buNone/>
              <a:defRPr sz="900"/>
            </a:lvl4pPr>
            <a:lvl5pPr indent="-228600" lvl="4" marL="2286000" algn="l">
              <a:lnSpc>
                <a:spcPct val="90000"/>
              </a:lnSpc>
              <a:spcBef>
                <a:spcPts val="600"/>
              </a:spcBef>
              <a:spcAft>
                <a:spcPts val="0"/>
              </a:spcAft>
              <a:buSzPts val="720"/>
              <a:buNone/>
              <a:defRPr sz="900"/>
            </a:lvl5pPr>
            <a:lvl6pPr indent="-228600" lvl="5" marL="2743200" algn="l">
              <a:spcBef>
                <a:spcPts val="600"/>
              </a:spcBef>
              <a:spcAft>
                <a:spcPts val="0"/>
              </a:spcAft>
              <a:buClr>
                <a:schemeClr val="dk1"/>
              </a:buClr>
              <a:buSzPts val="720"/>
              <a:buNone/>
              <a:defRPr sz="900"/>
            </a:lvl6pPr>
            <a:lvl7pPr indent="-228600" lvl="6" marL="3200400" algn="l">
              <a:spcBef>
                <a:spcPts val="600"/>
              </a:spcBef>
              <a:spcAft>
                <a:spcPts val="0"/>
              </a:spcAft>
              <a:buClr>
                <a:schemeClr val="dk1"/>
              </a:buClr>
              <a:buSzPts val="720"/>
              <a:buNone/>
              <a:defRPr sz="900"/>
            </a:lvl7pPr>
            <a:lvl8pPr indent="-228600" lvl="7" marL="3657600" algn="l">
              <a:spcBef>
                <a:spcPts val="600"/>
              </a:spcBef>
              <a:spcAft>
                <a:spcPts val="0"/>
              </a:spcAft>
              <a:buClr>
                <a:schemeClr val="dk1"/>
              </a:buClr>
              <a:buSzPts val="720"/>
              <a:buNone/>
              <a:defRPr sz="900"/>
            </a:lvl8pPr>
            <a:lvl9pPr indent="-228600" lvl="8" marL="4114800" algn="l">
              <a:spcBef>
                <a:spcPts val="600"/>
              </a:spcBef>
              <a:spcAft>
                <a:spcPts val="0"/>
              </a:spcAft>
              <a:buClr>
                <a:schemeClr val="dk1"/>
              </a:buClr>
              <a:buSzPts val="720"/>
              <a:buNone/>
              <a:defRPr sz="900"/>
            </a:lvl9pPr>
          </a:lstStyle>
          <a:p/>
        </p:txBody>
      </p:sp>
      <p:sp>
        <p:nvSpPr>
          <p:cNvPr id="30" name="Google Shape;30;p4"/>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5"/>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solidFill>
          <a:schemeClr val="lt1"/>
        </a:solidFill>
      </p:bgPr>
    </p:bg>
    <p:spTree>
      <p:nvGrpSpPr>
        <p:cNvPr id="37" name="Shape 37"/>
        <p:cNvGrpSpPr/>
        <p:nvPr/>
      </p:nvGrpSpPr>
      <p:grpSpPr>
        <a:xfrm>
          <a:off x="0" y="0"/>
          <a:ext cx="0" cy="0"/>
          <a:chOff x="0" y="0"/>
          <a:chExt cx="0" cy="0"/>
        </a:xfrm>
      </p:grpSpPr>
      <p:sp>
        <p:nvSpPr>
          <p:cNvPr id="38" name="Google Shape;38;p6"/>
          <p:cNvSpPr/>
          <p:nvPr/>
        </p:nvSpPr>
        <p:spPr>
          <a:xfrm>
            <a:off x="0" y="0"/>
            <a:ext cx="5180013" cy="6858000"/>
          </a:xfrm>
          <a:prstGeom prst="rect">
            <a:avLst/>
          </a:prstGeom>
          <a:gradFill>
            <a:gsLst>
              <a:gs pos="0">
                <a:srgbClr val="D8D8D8"/>
              </a:gs>
              <a:gs pos="100000">
                <a:srgbClr val="FFFFFF">
                  <a:alpha val="88627"/>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9" name="Google Shape;39;p6"/>
          <p:cNvSpPr txBox="1"/>
          <p:nvPr>
            <p:ph type="title"/>
          </p:nvPr>
        </p:nvSpPr>
        <p:spPr>
          <a:xfrm>
            <a:off x="684213" y="685800"/>
            <a:ext cx="3886200" cy="4038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A2A2A"/>
              </a:buClr>
              <a:buSzPts val="4000"/>
              <a:buFont typeface="Century Gothic"/>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40" name="Google Shape;40;p6"/>
          <p:cNvSpPr/>
          <p:nvPr>
            <p:ph idx="2" type="pic"/>
          </p:nvPr>
        </p:nvSpPr>
        <p:spPr>
          <a:xfrm>
            <a:off x="5865813" y="685800"/>
            <a:ext cx="5638800" cy="5486400"/>
          </a:xfrm>
          <a:prstGeom prst="rect">
            <a:avLst/>
          </a:prstGeom>
          <a:solidFill>
            <a:srgbClr val="F2F2F2"/>
          </a:solidFill>
          <a:ln cap="flat" cmpd="sng" w="9525">
            <a:solidFill>
              <a:srgbClr val="BFBFBF"/>
            </a:solidFill>
            <a:prstDash val="solid"/>
            <a:miter lim="800000"/>
            <a:headEnd len="sm" w="sm" type="none"/>
            <a:tailEnd len="sm" w="sm" type="none"/>
          </a:ln>
        </p:spPr>
      </p:sp>
      <p:sp>
        <p:nvSpPr>
          <p:cNvPr id="41" name="Google Shape;41;p6"/>
          <p:cNvSpPr txBox="1"/>
          <p:nvPr>
            <p:ph idx="1" type="body"/>
          </p:nvPr>
        </p:nvSpPr>
        <p:spPr>
          <a:xfrm>
            <a:off x="684213" y="4876800"/>
            <a:ext cx="3886200" cy="1295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1440"/>
              <a:buNone/>
              <a:defRPr sz="1800"/>
            </a:lvl1pPr>
            <a:lvl2pPr indent="-228600" lvl="1" marL="914400" algn="l">
              <a:lnSpc>
                <a:spcPct val="90000"/>
              </a:lnSpc>
              <a:spcBef>
                <a:spcPts val="600"/>
              </a:spcBef>
              <a:spcAft>
                <a:spcPts val="0"/>
              </a:spcAft>
              <a:buSzPts val="960"/>
              <a:buNone/>
              <a:defRPr sz="1200"/>
            </a:lvl2pPr>
            <a:lvl3pPr indent="-228600" lvl="2" marL="1371600" algn="l">
              <a:lnSpc>
                <a:spcPct val="90000"/>
              </a:lnSpc>
              <a:spcBef>
                <a:spcPts val="600"/>
              </a:spcBef>
              <a:spcAft>
                <a:spcPts val="0"/>
              </a:spcAft>
              <a:buSzPts val="800"/>
              <a:buNone/>
              <a:defRPr sz="1000"/>
            </a:lvl3pPr>
            <a:lvl4pPr indent="-228600" lvl="3" marL="1828800" algn="l">
              <a:lnSpc>
                <a:spcPct val="90000"/>
              </a:lnSpc>
              <a:spcBef>
                <a:spcPts val="600"/>
              </a:spcBef>
              <a:spcAft>
                <a:spcPts val="0"/>
              </a:spcAft>
              <a:buSzPts val="720"/>
              <a:buNone/>
              <a:defRPr sz="900"/>
            </a:lvl4pPr>
            <a:lvl5pPr indent="-228600" lvl="4" marL="2286000" algn="l">
              <a:lnSpc>
                <a:spcPct val="90000"/>
              </a:lnSpc>
              <a:spcBef>
                <a:spcPts val="600"/>
              </a:spcBef>
              <a:spcAft>
                <a:spcPts val="0"/>
              </a:spcAft>
              <a:buSzPts val="720"/>
              <a:buNone/>
              <a:defRPr sz="900"/>
            </a:lvl5pPr>
            <a:lvl6pPr indent="-228600" lvl="5" marL="2743200" algn="l">
              <a:spcBef>
                <a:spcPts val="600"/>
              </a:spcBef>
              <a:spcAft>
                <a:spcPts val="0"/>
              </a:spcAft>
              <a:buClr>
                <a:schemeClr val="dk1"/>
              </a:buClr>
              <a:buSzPts val="720"/>
              <a:buNone/>
              <a:defRPr sz="900"/>
            </a:lvl6pPr>
            <a:lvl7pPr indent="-228600" lvl="6" marL="3200400" algn="l">
              <a:spcBef>
                <a:spcPts val="600"/>
              </a:spcBef>
              <a:spcAft>
                <a:spcPts val="0"/>
              </a:spcAft>
              <a:buClr>
                <a:schemeClr val="dk1"/>
              </a:buClr>
              <a:buSzPts val="720"/>
              <a:buNone/>
              <a:defRPr sz="900"/>
            </a:lvl7pPr>
            <a:lvl8pPr indent="-228600" lvl="7" marL="3657600" algn="l">
              <a:spcBef>
                <a:spcPts val="600"/>
              </a:spcBef>
              <a:spcAft>
                <a:spcPts val="0"/>
              </a:spcAft>
              <a:buClr>
                <a:schemeClr val="dk1"/>
              </a:buClr>
              <a:buSzPts val="720"/>
              <a:buNone/>
              <a:defRPr sz="900"/>
            </a:lvl8pPr>
            <a:lvl9pPr indent="-228600" lvl="8" marL="4114800" algn="l">
              <a:spcBef>
                <a:spcPts val="600"/>
              </a:spcBef>
              <a:spcAft>
                <a:spcPts val="0"/>
              </a:spcAft>
              <a:buClr>
                <a:schemeClr val="dk1"/>
              </a:buClr>
              <a:buSzPts val="720"/>
              <a:buNone/>
              <a:defRPr sz="900"/>
            </a:lvl9pPr>
          </a:lstStyle>
          <a:p/>
        </p:txBody>
      </p:sp>
      <p:sp>
        <p:nvSpPr>
          <p:cNvPr id="42" name="Google Shape;42;p6"/>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7"/>
          <p:cNvSpPr txBox="1"/>
          <p:nvPr>
            <p:ph type="title"/>
          </p:nvPr>
        </p:nvSpPr>
        <p:spPr>
          <a:xfrm>
            <a:off x="1217614" y="3429000"/>
            <a:ext cx="9753600" cy="236219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A2A2A"/>
              </a:buClr>
              <a:buSzPts val="4400"/>
              <a:buFont typeface="Century Gothic"/>
              <a:buNone/>
              <a:defRPr b="0"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1213150" y="685801"/>
            <a:ext cx="7853063" cy="114299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1600"/>
              <a:buNone/>
              <a:defRPr sz="2000">
                <a:solidFill>
                  <a:schemeClr val="dk1"/>
                </a:solidFill>
              </a:defRPr>
            </a:lvl1pPr>
            <a:lvl2pPr indent="-228600" lvl="1" marL="914400" algn="l">
              <a:lnSpc>
                <a:spcPct val="90000"/>
              </a:lnSpc>
              <a:spcBef>
                <a:spcPts val="600"/>
              </a:spcBef>
              <a:spcAft>
                <a:spcPts val="0"/>
              </a:spcAft>
              <a:buSzPts val="1440"/>
              <a:buNone/>
              <a:defRPr sz="1800">
                <a:solidFill>
                  <a:srgbClr val="979797"/>
                </a:solidFill>
              </a:defRPr>
            </a:lvl2pPr>
            <a:lvl3pPr indent="-228600" lvl="2" marL="1371600" algn="l">
              <a:lnSpc>
                <a:spcPct val="90000"/>
              </a:lnSpc>
              <a:spcBef>
                <a:spcPts val="600"/>
              </a:spcBef>
              <a:spcAft>
                <a:spcPts val="0"/>
              </a:spcAft>
              <a:buSzPts val="1280"/>
              <a:buNone/>
              <a:defRPr sz="1600">
                <a:solidFill>
                  <a:srgbClr val="979797"/>
                </a:solidFill>
              </a:defRPr>
            </a:lvl3pPr>
            <a:lvl4pPr indent="-228600" lvl="3" marL="1828800" algn="l">
              <a:lnSpc>
                <a:spcPct val="90000"/>
              </a:lnSpc>
              <a:spcBef>
                <a:spcPts val="600"/>
              </a:spcBef>
              <a:spcAft>
                <a:spcPts val="0"/>
              </a:spcAft>
              <a:buSzPts val="1120"/>
              <a:buNone/>
              <a:defRPr sz="1400">
                <a:solidFill>
                  <a:srgbClr val="979797"/>
                </a:solidFill>
              </a:defRPr>
            </a:lvl4pPr>
            <a:lvl5pPr indent="-228600" lvl="4" marL="2286000" algn="l">
              <a:lnSpc>
                <a:spcPct val="90000"/>
              </a:lnSpc>
              <a:spcBef>
                <a:spcPts val="600"/>
              </a:spcBef>
              <a:spcAft>
                <a:spcPts val="0"/>
              </a:spcAft>
              <a:buSzPts val="1120"/>
              <a:buNone/>
              <a:defRPr sz="1400">
                <a:solidFill>
                  <a:srgbClr val="979797"/>
                </a:solidFill>
              </a:defRPr>
            </a:lvl5pPr>
            <a:lvl6pPr indent="-228600" lvl="5" marL="2743200" algn="l">
              <a:spcBef>
                <a:spcPts val="600"/>
              </a:spcBef>
              <a:spcAft>
                <a:spcPts val="0"/>
              </a:spcAft>
              <a:buClr>
                <a:srgbClr val="979797"/>
              </a:buClr>
              <a:buSzPts val="1120"/>
              <a:buNone/>
              <a:defRPr sz="1400">
                <a:solidFill>
                  <a:srgbClr val="979797"/>
                </a:solidFill>
              </a:defRPr>
            </a:lvl6pPr>
            <a:lvl7pPr indent="-228600" lvl="6" marL="3200400" algn="l">
              <a:spcBef>
                <a:spcPts val="600"/>
              </a:spcBef>
              <a:spcAft>
                <a:spcPts val="0"/>
              </a:spcAft>
              <a:buClr>
                <a:srgbClr val="979797"/>
              </a:buClr>
              <a:buSzPts val="1120"/>
              <a:buNone/>
              <a:defRPr sz="1400">
                <a:solidFill>
                  <a:srgbClr val="979797"/>
                </a:solidFill>
              </a:defRPr>
            </a:lvl7pPr>
            <a:lvl8pPr indent="-228600" lvl="7" marL="3657600" algn="l">
              <a:spcBef>
                <a:spcPts val="600"/>
              </a:spcBef>
              <a:spcAft>
                <a:spcPts val="0"/>
              </a:spcAft>
              <a:buClr>
                <a:srgbClr val="979797"/>
              </a:buClr>
              <a:buSzPts val="1120"/>
              <a:buNone/>
              <a:defRPr sz="1400">
                <a:solidFill>
                  <a:srgbClr val="979797"/>
                </a:solidFill>
              </a:defRPr>
            </a:lvl8pPr>
            <a:lvl9pPr indent="-228600" lvl="8" marL="4114800" algn="l">
              <a:spcBef>
                <a:spcPts val="600"/>
              </a:spcBef>
              <a:spcAft>
                <a:spcPts val="0"/>
              </a:spcAft>
              <a:buClr>
                <a:srgbClr val="979797"/>
              </a:buClr>
              <a:buSzPts val="1120"/>
              <a:buNone/>
              <a:defRPr sz="1400">
                <a:solidFill>
                  <a:srgbClr val="979797"/>
                </a:solidFill>
              </a:defRPr>
            </a:lvl9pPr>
          </a:lstStyle>
          <a:p/>
        </p:txBody>
      </p:sp>
      <p:sp>
        <p:nvSpPr>
          <p:cNvPr id="48" name="Google Shape;48;p7"/>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8"/>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A2A2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8"/>
          <p:cNvSpPr txBox="1"/>
          <p:nvPr>
            <p:ph idx="1" type="body"/>
          </p:nvPr>
        </p:nvSpPr>
        <p:spPr>
          <a:xfrm>
            <a:off x="1233279" y="1828800"/>
            <a:ext cx="4708734" cy="4343400"/>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30200" lvl="1" marL="914400" algn="l">
              <a:lnSpc>
                <a:spcPct val="90000"/>
              </a:lnSpc>
              <a:spcBef>
                <a:spcPts val="600"/>
              </a:spcBef>
              <a:spcAft>
                <a:spcPts val="0"/>
              </a:spcAft>
              <a:buSzPts val="1600"/>
              <a:buChar char="•"/>
              <a:defRPr sz="2000"/>
            </a:lvl2pPr>
            <a:lvl3pPr indent="-320039" lvl="2" marL="1371600" algn="l">
              <a:lnSpc>
                <a:spcPct val="90000"/>
              </a:lnSpc>
              <a:spcBef>
                <a:spcPts val="600"/>
              </a:spcBef>
              <a:spcAft>
                <a:spcPts val="0"/>
              </a:spcAft>
              <a:buSzPts val="1440"/>
              <a:buChar char="•"/>
              <a:defRPr sz="1800"/>
            </a:lvl3pPr>
            <a:lvl4pPr indent="-309880" lvl="3" marL="1828800" algn="l">
              <a:lnSpc>
                <a:spcPct val="90000"/>
              </a:lnSpc>
              <a:spcBef>
                <a:spcPts val="600"/>
              </a:spcBef>
              <a:spcAft>
                <a:spcPts val="0"/>
              </a:spcAft>
              <a:buSzPts val="1280"/>
              <a:buChar char="•"/>
              <a:defRPr sz="1600"/>
            </a:lvl4pPr>
            <a:lvl5pPr indent="-309879" lvl="4" marL="2286000" algn="l">
              <a:lnSpc>
                <a:spcPct val="90000"/>
              </a:lnSpc>
              <a:spcBef>
                <a:spcPts val="600"/>
              </a:spcBef>
              <a:spcAft>
                <a:spcPts val="0"/>
              </a:spcAft>
              <a:buSzPts val="1280"/>
              <a:buChar char="•"/>
              <a:defRPr sz="1600"/>
            </a:lvl5pPr>
            <a:lvl6pPr indent="-309879" lvl="5" marL="2743200" algn="l">
              <a:spcBef>
                <a:spcPts val="600"/>
              </a:spcBef>
              <a:spcAft>
                <a:spcPts val="0"/>
              </a:spcAft>
              <a:buClr>
                <a:schemeClr val="dk1"/>
              </a:buClr>
              <a:buSzPts val="1280"/>
              <a:buChar char="•"/>
              <a:defRPr sz="1600"/>
            </a:lvl6pPr>
            <a:lvl7pPr indent="-309879" lvl="6" marL="3200400" algn="l">
              <a:spcBef>
                <a:spcPts val="600"/>
              </a:spcBef>
              <a:spcAft>
                <a:spcPts val="0"/>
              </a:spcAft>
              <a:buClr>
                <a:schemeClr val="dk1"/>
              </a:buClr>
              <a:buSzPts val="1280"/>
              <a:buChar char="•"/>
              <a:defRPr sz="1600"/>
            </a:lvl7pPr>
            <a:lvl8pPr indent="-309879" lvl="7" marL="3657600" algn="l">
              <a:spcBef>
                <a:spcPts val="600"/>
              </a:spcBef>
              <a:spcAft>
                <a:spcPts val="0"/>
              </a:spcAft>
              <a:buClr>
                <a:schemeClr val="dk1"/>
              </a:buClr>
              <a:buSzPts val="1280"/>
              <a:buChar char="•"/>
              <a:defRPr sz="1600"/>
            </a:lvl8pPr>
            <a:lvl9pPr indent="-309879" lvl="8" marL="4114800" algn="l">
              <a:spcBef>
                <a:spcPts val="600"/>
              </a:spcBef>
              <a:spcAft>
                <a:spcPts val="0"/>
              </a:spcAft>
              <a:buClr>
                <a:schemeClr val="dk1"/>
              </a:buClr>
              <a:buSzPts val="1280"/>
              <a:buChar char="•"/>
              <a:defRPr sz="1600"/>
            </a:lvl9pPr>
          </a:lstStyle>
          <a:p/>
        </p:txBody>
      </p:sp>
      <p:sp>
        <p:nvSpPr>
          <p:cNvPr id="54" name="Google Shape;54;p8"/>
          <p:cNvSpPr txBox="1"/>
          <p:nvPr>
            <p:ph idx="2" type="body"/>
          </p:nvPr>
        </p:nvSpPr>
        <p:spPr>
          <a:xfrm>
            <a:off x="6262479" y="1828800"/>
            <a:ext cx="4708734" cy="4343400"/>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30200" lvl="1" marL="914400" algn="l">
              <a:lnSpc>
                <a:spcPct val="90000"/>
              </a:lnSpc>
              <a:spcBef>
                <a:spcPts val="600"/>
              </a:spcBef>
              <a:spcAft>
                <a:spcPts val="0"/>
              </a:spcAft>
              <a:buSzPts val="1600"/>
              <a:buChar char="•"/>
              <a:defRPr sz="2000"/>
            </a:lvl2pPr>
            <a:lvl3pPr indent="-320039" lvl="2" marL="1371600" algn="l">
              <a:lnSpc>
                <a:spcPct val="90000"/>
              </a:lnSpc>
              <a:spcBef>
                <a:spcPts val="600"/>
              </a:spcBef>
              <a:spcAft>
                <a:spcPts val="0"/>
              </a:spcAft>
              <a:buSzPts val="1440"/>
              <a:buChar char="•"/>
              <a:defRPr sz="1800"/>
            </a:lvl3pPr>
            <a:lvl4pPr indent="-309880" lvl="3" marL="1828800" algn="l">
              <a:lnSpc>
                <a:spcPct val="90000"/>
              </a:lnSpc>
              <a:spcBef>
                <a:spcPts val="600"/>
              </a:spcBef>
              <a:spcAft>
                <a:spcPts val="0"/>
              </a:spcAft>
              <a:buSzPts val="1280"/>
              <a:buChar char="•"/>
              <a:defRPr sz="1600"/>
            </a:lvl4pPr>
            <a:lvl5pPr indent="-309879" lvl="4" marL="2286000" algn="l">
              <a:lnSpc>
                <a:spcPct val="90000"/>
              </a:lnSpc>
              <a:spcBef>
                <a:spcPts val="600"/>
              </a:spcBef>
              <a:spcAft>
                <a:spcPts val="0"/>
              </a:spcAft>
              <a:buSzPts val="1280"/>
              <a:buChar char="•"/>
              <a:defRPr sz="1600"/>
            </a:lvl5pPr>
            <a:lvl6pPr indent="-309879" lvl="5" marL="2743200" algn="l">
              <a:spcBef>
                <a:spcPts val="600"/>
              </a:spcBef>
              <a:spcAft>
                <a:spcPts val="0"/>
              </a:spcAft>
              <a:buClr>
                <a:schemeClr val="dk1"/>
              </a:buClr>
              <a:buSzPts val="1280"/>
              <a:buChar char="•"/>
              <a:defRPr sz="1600"/>
            </a:lvl6pPr>
            <a:lvl7pPr indent="-309879" lvl="6" marL="3200400" algn="l">
              <a:spcBef>
                <a:spcPts val="600"/>
              </a:spcBef>
              <a:spcAft>
                <a:spcPts val="0"/>
              </a:spcAft>
              <a:buClr>
                <a:schemeClr val="dk1"/>
              </a:buClr>
              <a:buSzPts val="1280"/>
              <a:buChar char="•"/>
              <a:defRPr sz="1600"/>
            </a:lvl7pPr>
            <a:lvl8pPr indent="-309879" lvl="7" marL="3657600" algn="l">
              <a:spcBef>
                <a:spcPts val="600"/>
              </a:spcBef>
              <a:spcAft>
                <a:spcPts val="0"/>
              </a:spcAft>
              <a:buClr>
                <a:schemeClr val="dk1"/>
              </a:buClr>
              <a:buSzPts val="1280"/>
              <a:buChar char="•"/>
              <a:defRPr sz="1600"/>
            </a:lvl8pPr>
            <a:lvl9pPr indent="-309879" lvl="8" marL="4114800" algn="l">
              <a:spcBef>
                <a:spcPts val="600"/>
              </a:spcBef>
              <a:spcAft>
                <a:spcPts val="0"/>
              </a:spcAft>
              <a:buClr>
                <a:schemeClr val="dk1"/>
              </a:buClr>
              <a:buSzPts val="1280"/>
              <a:buChar char="•"/>
              <a:defRPr sz="1600"/>
            </a:lvl9pPr>
          </a:lstStyle>
          <a:p/>
        </p:txBody>
      </p:sp>
      <p:sp>
        <p:nvSpPr>
          <p:cNvPr id="55" name="Google Shape;55;p8"/>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9"/>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A2A2A"/>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1217614" y="1828799"/>
            <a:ext cx="4709160" cy="83820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0" sz="2400" cap="none">
                <a:solidFill>
                  <a:srgbClr val="2A2A2A"/>
                </a:solidFill>
              </a:defRPr>
            </a:lvl1pPr>
            <a:lvl2pPr indent="-228600" lvl="1" marL="914400" algn="l">
              <a:lnSpc>
                <a:spcPct val="90000"/>
              </a:lnSpc>
              <a:spcBef>
                <a:spcPts val="600"/>
              </a:spcBef>
              <a:spcAft>
                <a:spcPts val="0"/>
              </a:spcAft>
              <a:buSzPts val="1600"/>
              <a:buNone/>
              <a:defRPr b="1" sz="2000"/>
            </a:lvl2pPr>
            <a:lvl3pPr indent="-228600" lvl="2" marL="1371600" algn="l">
              <a:lnSpc>
                <a:spcPct val="90000"/>
              </a:lnSpc>
              <a:spcBef>
                <a:spcPts val="600"/>
              </a:spcBef>
              <a:spcAft>
                <a:spcPts val="0"/>
              </a:spcAft>
              <a:buSzPts val="1440"/>
              <a:buNone/>
              <a:defRPr b="1" sz="1800"/>
            </a:lvl3pPr>
            <a:lvl4pPr indent="-228600" lvl="3" marL="1828800" algn="l">
              <a:lnSpc>
                <a:spcPct val="90000"/>
              </a:lnSpc>
              <a:spcBef>
                <a:spcPts val="600"/>
              </a:spcBef>
              <a:spcAft>
                <a:spcPts val="0"/>
              </a:spcAft>
              <a:buSzPts val="1280"/>
              <a:buNone/>
              <a:defRPr b="1" sz="1600"/>
            </a:lvl4pPr>
            <a:lvl5pPr indent="-228600" lvl="4" marL="2286000" algn="l">
              <a:lnSpc>
                <a:spcPct val="90000"/>
              </a:lnSpc>
              <a:spcBef>
                <a:spcPts val="600"/>
              </a:spcBef>
              <a:spcAft>
                <a:spcPts val="0"/>
              </a:spcAft>
              <a:buSzPts val="1280"/>
              <a:buNone/>
              <a:defRPr b="1" sz="1600"/>
            </a:lvl5pPr>
            <a:lvl6pPr indent="-228600" lvl="5" marL="2743200" algn="l">
              <a:spcBef>
                <a:spcPts val="600"/>
              </a:spcBef>
              <a:spcAft>
                <a:spcPts val="0"/>
              </a:spcAft>
              <a:buClr>
                <a:schemeClr val="dk1"/>
              </a:buClr>
              <a:buSzPts val="1280"/>
              <a:buNone/>
              <a:defRPr b="1" sz="1600"/>
            </a:lvl6pPr>
            <a:lvl7pPr indent="-228600" lvl="6" marL="3200400" algn="l">
              <a:spcBef>
                <a:spcPts val="600"/>
              </a:spcBef>
              <a:spcAft>
                <a:spcPts val="0"/>
              </a:spcAft>
              <a:buClr>
                <a:schemeClr val="dk1"/>
              </a:buClr>
              <a:buSzPts val="1280"/>
              <a:buNone/>
              <a:defRPr b="1" sz="1600"/>
            </a:lvl7pPr>
            <a:lvl8pPr indent="-228600" lvl="7" marL="3657600" algn="l">
              <a:spcBef>
                <a:spcPts val="600"/>
              </a:spcBef>
              <a:spcAft>
                <a:spcPts val="0"/>
              </a:spcAft>
              <a:buClr>
                <a:schemeClr val="dk1"/>
              </a:buClr>
              <a:buSzPts val="1280"/>
              <a:buNone/>
              <a:defRPr b="1" sz="1600"/>
            </a:lvl8pPr>
            <a:lvl9pPr indent="-228600" lvl="8" marL="4114800" algn="l">
              <a:spcBef>
                <a:spcPts val="600"/>
              </a:spcBef>
              <a:spcAft>
                <a:spcPts val="0"/>
              </a:spcAft>
              <a:buClr>
                <a:schemeClr val="dk1"/>
              </a:buClr>
              <a:buSzPts val="1280"/>
              <a:buNone/>
              <a:defRPr b="1" sz="1600"/>
            </a:lvl9pPr>
          </a:lstStyle>
          <a:p/>
        </p:txBody>
      </p:sp>
      <p:sp>
        <p:nvSpPr>
          <p:cNvPr id="61" name="Google Shape;61;p9"/>
          <p:cNvSpPr txBox="1"/>
          <p:nvPr>
            <p:ph idx="2" type="body"/>
          </p:nvPr>
        </p:nvSpPr>
        <p:spPr>
          <a:xfrm>
            <a:off x="1217614" y="2743200"/>
            <a:ext cx="4709160" cy="3428999"/>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SzPts val="1600"/>
              <a:buChar char="•"/>
              <a:defRPr sz="2000"/>
            </a:lvl1pPr>
            <a:lvl2pPr indent="-320040" lvl="1" marL="914400" algn="l">
              <a:lnSpc>
                <a:spcPct val="90000"/>
              </a:lnSpc>
              <a:spcBef>
                <a:spcPts val="600"/>
              </a:spcBef>
              <a:spcAft>
                <a:spcPts val="0"/>
              </a:spcAft>
              <a:buSzPts val="1440"/>
              <a:buChar char="•"/>
              <a:defRPr sz="1800"/>
            </a:lvl2pPr>
            <a:lvl3pPr indent="-309880" lvl="2" marL="1371600" algn="l">
              <a:lnSpc>
                <a:spcPct val="90000"/>
              </a:lnSpc>
              <a:spcBef>
                <a:spcPts val="600"/>
              </a:spcBef>
              <a:spcAft>
                <a:spcPts val="0"/>
              </a:spcAft>
              <a:buSzPts val="1280"/>
              <a:buChar char="•"/>
              <a:defRPr sz="1600"/>
            </a:lvl3pPr>
            <a:lvl4pPr indent="-299719" lvl="3" marL="1828800" algn="l">
              <a:lnSpc>
                <a:spcPct val="90000"/>
              </a:lnSpc>
              <a:spcBef>
                <a:spcPts val="600"/>
              </a:spcBef>
              <a:spcAft>
                <a:spcPts val="0"/>
              </a:spcAft>
              <a:buSzPts val="1120"/>
              <a:buChar char="•"/>
              <a:defRPr sz="1400"/>
            </a:lvl4pPr>
            <a:lvl5pPr indent="-299720" lvl="4" marL="2286000" algn="l">
              <a:lnSpc>
                <a:spcPct val="90000"/>
              </a:lnSpc>
              <a:spcBef>
                <a:spcPts val="600"/>
              </a:spcBef>
              <a:spcAft>
                <a:spcPts val="0"/>
              </a:spcAft>
              <a:buSzPts val="1120"/>
              <a:buChar char="•"/>
              <a:defRPr sz="1400"/>
            </a:lvl5pPr>
            <a:lvl6pPr indent="-299720" lvl="5" marL="2743200" algn="l">
              <a:spcBef>
                <a:spcPts val="600"/>
              </a:spcBef>
              <a:spcAft>
                <a:spcPts val="0"/>
              </a:spcAft>
              <a:buClr>
                <a:schemeClr val="dk1"/>
              </a:buClr>
              <a:buSzPts val="1120"/>
              <a:buChar char="•"/>
              <a:defRPr sz="1400"/>
            </a:lvl6pPr>
            <a:lvl7pPr indent="-299720" lvl="6" marL="3200400" algn="l">
              <a:spcBef>
                <a:spcPts val="600"/>
              </a:spcBef>
              <a:spcAft>
                <a:spcPts val="0"/>
              </a:spcAft>
              <a:buClr>
                <a:schemeClr val="dk1"/>
              </a:buClr>
              <a:buSzPts val="1120"/>
              <a:buChar char="•"/>
              <a:defRPr sz="1400"/>
            </a:lvl7pPr>
            <a:lvl8pPr indent="-299720" lvl="7" marL="3657600" algn="l">
              <a:spcBef>
                <a:spcPts val="600"/>
              </a:spcBef>
              <a:spcAft>
                <a:spcPts val="0"/>
              </a:spcAft>
              <a:buClr>
                <a:schemeClr val="dk1"/>
              </a:buClr>
              <a:buSzPts val="1120"/>
              <a:buChar char="•"/>
              <a:defRPr sz="1400"/>
            </a:lvl8pPr>
            <a:lvl9pPr indent="-299720" lvl="8" marL="4114800" algn="l">
              <a:spcBef>
                <a:spcPts val="600"/>
              </a:spcBef>
              <a:spcAft>
                <a:spcPts val="0"/>
              </a:spcAft>
              <a:buClr>
                <a:schemeClr val="dk1"/>
              </a:buClr>
              <a:buSzPts val="1120"/>
              <a:buChar char="•"/>
              <a:defRPr sz="1400"/>
            </a:lvl9pPr>
          </a:lstStyle>
          <a:p/>
        </p:txBody>
      </p:sp>
      <p:sp>
        <p:nvSpPr>
          <p:cNvPr id="62" name="Google Shape;62;p9"/>
          <p:cNvSpPr txBox="1"/>
          <p:nvPr>
            <p:ph idx="3" type="body"/>
          </p:nvPr>
        </p:nvSpPr>
        <p:spPr>
          <a:xfrm>
            <a:off x="6262054" y="1828799"/>
            <a:ext cx="4709160" cy="83820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0" sz="2400" cap="none">
                <a:solidFill>
                  <a:srgbClr val="2A2A2A"/>
                </a:solidFill>
              </a:defRPr>
            </a:lvl1pPr>
            <a:lvl2pPr indent="-228600" lvl="1" marL="914400" algn="l">
              <a:lnSpc>
                <a:spcPct val="90000"/>
              </a:lnSpc>
              <a:spcBef>
                <a:spcPts val="600"/>
              </a:spcBef>
              <a:spcAft>
                <a:spcPts val="0"/>
              </a:spcAft>
              <a:buSzPts val="1600"/>
              <a:buNone/>
              <a:defRPr b="1" sz="2000"/>
            </a:lvl2pPr>
            <a:lvl3pPr indent="-228600" lvl="2" marL="1371600" algn="l">
              <a:lnSpc>
                <a:spcPct val="90000"/>
              </a:lnSpc>
              <a:spcBef>
                <a:spcPts val="600"/>
              </a:spcBef>
              <a:spcAft>
                <a:spcPts val="0"/>
              </a:spcAft>
              <a:buSzPts val="1440"/>
              <a:buNone/>
              <a:defRPr b="1" sz="1800"/>
            </a:lvl3pPr>
            <a:lvl4pPr indent="-228600" lvl="3" marL="1828800" algn="l">
              <a:lnSpc>
                <a:spcPct val="90000"/>
              </a:lnSpc>
              <a:spcBef>
                <a:spcPts val="600"/>
              </a:spcBef>
              <a:spcAft>
                <a:spcPts val="0"/>
              </a:spcAft>
              <a:buSzPts val="1280"/>
              <a:buNone/>
              <a:defRPr b="1" sz="1600"/>
            </a:lvl4pPr>
            <a:lvl5pPr indent="-228600" lvl="4" marL="2286000" algn="l">
              <a:lnSpc>
                <a:spcPct val="90000"/>
              </a:lnSpc>
              <a:spcBef>
                <a:spcPts val="600"/>
              </a:spcBef>
              <a:spcAft>
                <a:spcPts val="0"/>
              </a:spcAft>
              <a:buSzPts val="1280"/>
              <a:buNone/>
              <a:defRPr b="1" sz="1600"/>
            </a:lvl5pPr>
            <a:lvl6pPr indent="-228600" lvl="5" marL="2743200" algn="l">
              <a:spcBef>
                <a:spcPts val="600"/>
              </a:spcBef>
              <a:spcAft>
                <a:spcPts val="0"/>
              </a:spcAft>
              <a:buClr>
                <a:schemeClr val="dk1"/>
              </a:buClr>
              <a:buSzPts val="1280"/>
              <a:buNone/>
              <a:defRPr b="1" sz="1600"/>
            </a:lvl6pPr>
            <a:lvl7pPr indent="-228600" lvl="6" marL="3200400" algn="l">
              <a:spcBef>
                <a:spcPts val="600"/>
              </a:spcBef>
              <a:spcAft>
                <a:spcPts val="0"/>
              </a:spcAft>
              <a:buClr>
                <a:schemeClr val="dk1"/>
              </a:buClr>
              <a:buSzPts val="1280"/>
              <a:buNone/>
              <a:defRPr b="1" sz="1600"/>
            </a:lvl7pPr>
            <a:lvl8pPr indent="-228600" lvl="7" marL="3657600" algn="l">
              <a:spcBef>
                <a:spcPts val="600"/>
              </a:spcBef>
              <a:spcAft>
                <a:spcPts val="0"/>
              </a:spcAft>
              <a:buClr>
                <a:schemeClr val="dk1"/>
              </a:buClr>
              <a:buSzPts val="1280"/>
              <a:buNone/>
              <a:defRPr b="1" sz="1600"/>
            </a:lvl8pPr>
            <a:lvl9pPr indent="-228600" lvl="8" marL="4114800" algn="l">
              <a:spcBef>
                <a:spcPts val="600"/>
              </a:spcBef>
              <a:spcAft>
                <a:spcPts val="0"/>
              </a:spcAft>
              <a:buClr>
                <a:schemeClr val="dk1"/>
              </a:buClr>
              <a:buSzPts val="1280"/>
              <a:buNone/>
              <a:defRPr b="1" sz="1600"/>
            </a:lvl9pPr>
          </a:lstStyle>
          <a:p/>
        </p:txBody>
      </p:sp>
      <p:sp>
        <p:nvSpPr>
          <p:cNvPr id="63" name="Google Shape;63;p9"/>
          <p:cNvSpPr txBox="1"/>
          <p:nvPr>
            <p:ph idx="4" type="body"/>
          </p:nvPr>
        </p:nvSpPr>
        <p:spPr>
          <a:xfrm>
            <a:off x="6262054" y="2743200"/>
            <a:ext cx="4709160" cy="3428999"/>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SzPts val="1600"/>
              <a:buChar char="•"/>
              <a:defRPr sz="2000"/>
            </a:lvl1pPr>
            <a:lvl2pPr indent="-320040" lvl="1" marL="914400" algn="l">
              <a:lnSpc>
                <a:spcPct val="90000"/>
              </a:lnSpc>
              <a:spcBef>
                <a:spcPts val="600"/>
              </a:spcBef>
              <a:spcAft>
                <a:spcPts val="0"/>
              </a:spcAft>
              <a:buSzPts val="1440"/>
              <a:buChar char="•"/>
              <a:defRPr sz="1800"/>
            </a:lvl2pPr>
            <a:lvl3pPr indent="-309880" lvl="2" marL="1371600" algn="l">
              <a:lnSpc>
                <a:spcPct val="90000"/>
              </a:lnSpc>
              <a:spcBef>
                <a:spcPts val="600"/>
              </a:spcBef>
              <a:spcAft>
                <a:spcPts val="0"/>
              </a:spcAft>
              <a:buSzPts val="1280"/>
              <a:buChar char="•"/>
              <a:defRPr sz="1600"/>
            </a:lvl3pPr>
            <a:lvl4pPr indent="-299719" lvl="3" marL="1828800" algn="l">
              <a:lnSpc>
                <a:spcPct val="90000"/>
              </a:lnSpc>
              <a:spcBef>
                <a:spcPts val="600"/>
              </a:spcBef>
              <a:spcAft>
                <a:spcPts val="0"/>
              </a:spcAft>
              <a:buSzPts val="1120"/>
              <a:buChar char="•"/>
              <a:defRPr sz="1400"/>
            </a:lvl4pPr>
            <a:lvl5pPr indent="-299720" lvl="4" marL="2286000" algn="l">
              <a:lnSpc>
                <a:spcPct val="90000"/>
              </a:lnSpc>
              <a:spcBef>
                <a:spcPts val="600"/>
              </a:spcBef>
              <a:spcAft>
                <a:spcPts val="0"/>
              </a:spcAft>
              <a:buSzPts val="1120"/>
              <a:buChar char="•"/>
              <a:defRPr sz="1400"/>
            </a:lvl5pPr>
            <a:lvl6pPr indent="-299720" lvl="5" marL="2743200" algn="l">
              <a:spcBef>
                <a:spcPts val="600"/>
              </a:spcBef>
              <a:spcAft>
                <a:spcPts val="0"/>
              </a:spcAft>
              <a:buClr>
                <a:schemeClr val="dk1"/>
              </a:buClr>
              <a:buSzPts val="1120"/>
              <a:buChar char="•"/>
              <a:defRPr sz="1400"/>
            </a:lvl6pPr>
            <a:lvl7pPr indent="-299720" lvl="6" marL="3200400" algn="l">
              <a:spcBef>
                <a:spcPts val="600"/>
              </a:spcBef>
              <a:spcAft>
                <a:spcPts val="0"/>
              </a:spcAft>
              <a:buClr>
                <a:schemeClr val="dk1"/>
              </a:buClr>
              <a:buSzPts val="1120"/>
              <a:buChar char="•"/>
              <a:defRPr sz="1400"/>
            </a:lvl7pPr>
            <a:lvl8pPr indent="-299720" lvl="7" marL="3657600" algn="l">
              <a:spcBef>
                <a:spcPts val="600"/>
              </a:spcBef>
              <a:spcAft>
                <a:spcPts val="0"/>
              </a:spcAft>
              <a:buClr>
                <a:schemeClr val="dk1"/>
              </a:buClr>
              <a:buSzPts val="1120"/>
              <a:buChar char="•"/>
              <a:defRPr sz="1400"/>
            </a:lvl8pPr>
            <a:lvl9pPr indent="-299720" lvl="8" marL="4114800" algn="l">
              <a:spcBef>
                <a:spcPts val="600"/>
              </a:spcBef>
              <a:spcAft>
                <a:spcPts val="0"/>
              </a:spcAft>
              <a:buClr>
                <a:schemeClr val="dk1"/>
              </a:buClr>
              <a:buSzPts val="1120"/>
              <a:buChar char="•"/>
              <a:defRPr sz="1400"/>
            </a:lvl9pPr>
          </a:lstStyle>
          <a:p/>
        </p:txBody>
      </p:sp>
      <p:sp>
        <p:nvSpPr>
          <p:cNvPr id="64" name="Google Shape;64;p9"/>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0"/>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A2A2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
              <a:srgbClr val="F2F2F2"/>
            </a:gs>
            <a:gs pos="28000">
              <a:schemeClr val="lt1"/>
            </a:gs>
            <a:gs pos="48000">
              <a:schemeClr val="lt1"/>
            </a:gs>
            <a:gs pos="100000">
              <a:srgbClr val="D8D8D8"/>
            </a:gs>
          </a:gsLst>
          <a:path path="circle">
            <a:fillToRect b="100%" l="100%"/>
          </a:path>
          <a:tileRect r="-100%" t="-100%"/>
        </a:gra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2A2A2A"/>
              </a:buClr>
              <a:buSzPts val="4000"/>
              <a:buFont typeface="Century Gothic"/>
              <a:buNone/>
              <a:defRPr b="0" i="0" sz="4000" u="none" cap="none" strike="noStrike">
                <a:solidFill>
                  <a:srgbClr val="2A2A2A"/>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217614" y="1828800"/>
            <a:ext cx="9753600" cy="4343400"/>
          </a:xfrm>
          <a:prstGeom prst="rect">
            <a:avLst/>
          </a:prstGeom>
          <a:noFill/>
          <a:ln>
            <a:noFill/>
          </a:ln>
        </p:spPr>
        <p:txBody>
          <a:bodyPr anchorCtr="0" anchor="t" bIns="45700" lIns="91425" spcFirstLastPara="1" rIns="91425" wrap="square" tIns="45700">
            <a:normAutofit/>
          </a:bodyPr>
          <a:lstStyle>
            <a:lvl1pPr indent="-350520" lvl="0" marL="457200" marR="0" rtl="0" algn="l">
              <a:lnSpc>
                <a:spcPct val="90000"/>
              </a:lnSpc>
              <a:spcBef>
                <a:spcPts val="1800"/>
              </a:spcBef>
              <a:spcAft>
                <a:spcPts val="0"/>
              </a:spcAft>
              <a:buClr>
                <a:schemeClr val="dk1"/>
              </a:buClr>
              <a:buSzPts val="1920"/>
              <a:buFont typeface="Arial"/>
              <a:buChar char="•"/>
              <a:defRPr b="0" i="0" sz="2400" u="none" cap="none" strike="noStrike">
                <a:solidFill>
                  <a:schemeClr val="dk1"/>
                </a:solidFill>
                <a:latin typeface="Century Gothic"/>
                <a:ea typeface="Century Gothic"/>
                <a:cs typeface="Century Gothic"/>
                <a:sym typeface="Century Gothic"/>
              </a:defRPr>
            </a:lvl1pPr>
            <a:lvl2pPr indent="-330200" lvl="1" marL="914400" marR="0" rtl="0" algn="l">
              <a:lnSpc>
                <a:spcPct val="90000"/>
              </a:lnSpc>
              <a:spcBef>
                <a:spcPts val="600"/>
              </a:spcBef>
              <a:spcAft>
                <a:spcPts val="0"/>
              </a:spcAft>
              <a:buClr>
                <a:schemeClr val="dk1"/>
              </a:buClr>
              <a:buSzPts val="1600"/>
              <a:buFont typeface="Arial"/>
              <a:buChar char="•"/>
              <a:defRPr b="0" i="0" sz="2000" u="none" cap="none" strike="noStrike">
                <a:solidFill>
                  <a:schemeClr val="dk1"/>
                </a:solidFill>
                <a:latin typeface="Century Gothic"/>
                <a:ea typeface="Century Gothic"/>
                <a:cs typeface="Century Gothic"/>
                <a:sym typeface="Century Gothic"/>
              </a:defRPr>
            </a:lvl2pPr>
            <a:lvl3pPr indent="-320039" lvl="2" marL="1371600" marR="0" rtl="0" algn="l">
              <a:lnSpc>
                <a:spcPct val="90000"/>
              </a:lnSpc>
              <a:spcBef>
                <a:spcPts val="600"/>
              </a:spcBef>
              <a:spcAft>
                <a:spcPts val="0"/>
              </a:spcAft>
              <a:buClr>
                <a:schemeClr val="dk1"/>
              </a:buClr>
              <a:buSzPts val="1440"/>
              <a:buFont typeface="Arial"/>
              <a:buChar char="•"/>
              <a:defRPr b="0" i="0" sz="1800" u="none" cap="none" strike="noStrike">
                <a:solidFill>
                  <a:schemeClr val="dk1"/>
                </a:solidFill>
                <a:latin typeface="Century Gothic"/>
                <a:ea typeface="Century Gothic"/>
                <a:cs typeface="Century Gothic"/>
                <a:sym typeface="Century Gothic"/>
              </a:defRPr>
            </a:lvl3pPr>
            <a:lvl4pPr indent="-309880" lvl="3" marL="1828800" marR="0" rtl="0" algn="l">
              <a:lnSpc>
                <a:spcPct val="90000"/>
              </a:lnSpc>
              <a:spcBef>
                <a:spcPts val="600"/>
              </a:spcBef>
              <a:spcAft>
                <a:spcPts val="0"/>
              </a:spcAft>
              <a:buClr>
                <a:schemeClr val="dk1"/>
              </a:buClr>
              <a:buSzPts val="1280"/>
              <a:buFont typeface="Arial"/>
              <a:buChar char="•"/>
              <a:defRPr b="0" i="0" sz="1600" u="none" cap="none" strike="noStrike">
                <a:solidFill>
                  <a:schemeClr val="dk1"/>
                </a:solidFill>
                <a:latin typeface="Century Gothic"/>
                <a:ea typeface="Century Gothic"/>
                <a:cs typeface="Century Gothic"/>
                <a:sym typeface="Century Gothic"/>
              </a:defRPr>
            </a:lvl4pPr>
            <a:lvl5pPr indent="-309879" lvl="4" marL="2286000" marR="0" rtl="0" algn="l">
              <a:lnSpc>
                <a:spcPct val="90000"/>
              </a:lnSpc>
              <a:spcBef>
                <a:spcPts val="600"/>
              </a:spcBef>
              <a:spcAft>
                <a:spcPts val="0"/>
              </a:spcAft>
              <a:buClr>
                <a:schemeClr val="dk1"/>
              </a:buClr>
              <a:buSzPts val="1280"/>
              <a:buFont typeface="Arial"/>
              <a:buChar char="•"/>
              <a:defRPr b="0" i="0" sz="1600" u="none" cap="none" strike="noStrike">
                <a:solidFill>
                  <a:schemeClr val="dk1"/>
                </a:solidFill>
                <a:latin typeface="Century Gothic"/>
                <a:ea typeface="Century Gothic"/>
                <a:cs typeface="Century Gothic"/>
                <a:sym typeface="Century Gothic"/>
              </a:defRPr>
            </a:lvl5pPr>
            <a:lvl6pPr indent="-309879" lvl="5" marL="2743200" marR="0" rtl="0" algn="l">
              <a:spcBef>
                <a:spcPts val="600"/>
              </a:spcBef>
              <a:spcAft>
                <a:spcPts val="0"/>
              </a:spcAft>
              <a:buClr>
                <a:schemeClr val="dk1"/>
              </a:buClr>
              <a:buSzPts val="1280"/>
              <a:buFont typeface="Arial"/>
              <a:buChar char="•"/>
              <a:defRPr b="0" i="0" sz="1600" u="none" cap="none" strike="noStrike">
                <a:solidFill>
                  <a:schemeClr val="dk1"/>
                </a:solidFill>
                <a:latin typeface="Century Gothic"/>
                <a:ea typeface="Century Gothic"/>
                <a:cs typeface="Century Gothic"/>
                <a:sym typeface="Century Gothic"/>
              </a:defRPr>
            </a:lvl6pPr>
            <a:lvl7pPr indent="-309879" lvl="6" marL="3200400" marR="0" rtl="0" algn="l">
              <a:spcBef>
                <a:spcPts val="600"/>
              </a:spcBef>
              <a:spcAft>
                <a:spcPts val="0"/>
              </a:spcAft>
              <a:buClr>
                <a:schemeClr val="dk1"/>
              </a:buClr>
              <a:buSzPts val="1280"/>
              <a:buFont typeface="Arial"/>
              <a:buChar char="•"/>
              <a:defRPr b="0" i="0" sz="1600" u="none" cap="none" strike="noStrike">
                <a:solidFill>
                  <a:schemeClr val="dk1"/>
                </a:solidFill>
                <a:latin typeface="Century Gothic"/>
                <a:ea typeface="Century Gothic"/>
                <a:cs typeface="Century Gothic"/>
                <a:sym typeface="Century Gothic"/>
              </a:defRPr>
            </a:lvl7pPr>
            <a:lvl8pPr indent="-309879" lvl="7" marL="3657600" marR="0" rtl="0" algn="l">
              <a:spcBef>
                <a:spcPts val="600"/>
              </a:spcBef>
              <a:spcAft>
                <a:spcPts val="0"/>
              </a:spcAft>
              <a:buClr>
                <a:schemeClr val="dk1"/>
              </a:buClr>
              <a:buSzPts val="1280"/>
              <a:buFont typeface="Arial"/>
              <a:buChar char="•"/>
              <a:defRPr b="0" i="0" sz="1600" u="none" cap="none" strike="noStrike">
                <a:solidFill>
                  <a:schemeClr val="dk1"/>
                </a:solidFill>
                <a:latin typeface="Century Gothic"/>
                <a:ea typeface="Century Gothic"/>
                <a:cs typeface="Century Gothic"/>
                <a:sym typeface="Century Gothic"/>
              </a:defRPr>
            </a:lvl8pPr>
            <a:lvl9pPr indent="-309879" lvl="8" marL="4114800" marR="0" rtl="0" algn="l">
              <a:spcBef>
                <a:spcPts val="600"/>
              </a:spcBef>
              <a:spcAft>
                <a:spcPts val="0"/>
              </a:spcAft>
              <a:buClr>
                <a:schemeClr val="dk1"/>
              </a:buClr>
              <a:buSzPts val="1280"/>
              <a:buFont typeface="Arial"/>
              <a:buChar char="•"/>
              <a:defRPr b="0" i="0" sz="1600" u="none" cap="none" strike="noStrike">
                <a:solidFill>
                  <a:schemeClr val="dk1"/>
                </a:solidFill>
                <a:latin typeface="Century Gothic"/>
                <a:ea typeface="Century Gothic"/>
                <a:cs typeface="Century Gothic"/>
                <a:sym typeface="Century Gothic"/>
              </a:defRPr>
            </a:lvl9pPr>
          </a:lstStyle>
          <a:p/>
        </p:txBody>
      </p:sp>
      <p:sp>
        <p:nvSpPr>
          <p:cNvPr id="12" name="Google Shape;12;p1"/>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 name="Google Shape;13;p1"/>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 name="Google Shape;14;p1"/>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dk1"/>
                </a:solidFill>
                <a:latin typeface="Century Gothic"/>
                <a:ea typeface="Century Gothic"/>
                <a:cs typeface="Century Gothic"/>
                <a:sym typeface="Century Gothic"/>
              </a:defRPr>
            </a:lvl1pPr>
            <a:lvl2pPr indent="0" lvl="1" marL="0" marR="0" rtl="0" algn="r">
              <a:spcBef>
                <a:spcPts val="0"/>
              </a:spcBef>
              <a:buNone/>
              <a:defRPr b="0" i="0" sz="1100" u="none" cap="none" strike="noStrike">
                <a:solidFill>
                  <a:schemeClr val="dk1"/>
                </a:solidFill>
                <a:latin typeface="Century Gothic"/>
                <a:ea typeface="Century Gothic"/>
                <a:cs typeface="Century Gothic"/>
                <a:sym typeface="Century Gothic"/>
              </a:defRPr>
            </a:lvl2pPr>
            <a:lvl3pPr indent="0" lvl="2" marL="0" marR="0" rtl="0" algn="r">
              <a:spcBef>
                <a:spcPts val="0"/>
              </a:spcBef>
              <a:buNone/>
              <a:defRPr b="0" i="0" sz="1100" u="none" cap="none" strike="noStrike">
                <a:solidFill>
                  <a:schemeClr val="dk1"/>
                </a:solidFill>
                <a:latin typeface="Century Gothic"/>
                <a:ea typeface="Century Gothic"/>
                <a:cs typeface="Century Gothic"/>
                <a:sym typeface="Century Gothic"/>
              </a:defRPr>
            </a:lvl3pPr>
            <a:lvl4pPr indent="0" lvl="3" marL="0" marR="0" rtl="0" algn="r">
              <a:spcBef>
                <a:spcPts val="0"/>
              </a:spcBef>
              <a:buNone/>
              <a:defRPr b="0" i="0" sz="1100" u="none" cap="none" strike="noStrike">
                <a:solidFill>
                  <a:schemeClr val="dk1"/>
                </a:solidFill>
                <a:latin typeface="Century Gothic"/>
                <a:ea typeface="Century Gothic"/>
                <a:cs typeface="Century Gothic"/>
                <a:sym typeface="Century Gothic"/>
              </a:defRPr>
            </a:lvl4pPr>
            <a:lvl5pPr indent="0" lvl="4" marL="0" marR="0" rtl="0" algn="r">
              <a:spcBef>
                <a:spcPts val="0"/>
              </a:spcBef>
              <a:buNone/>
              <a:defRPr b="0" i="0" sz="1100" u="none" cap="none" strike="noStrike">
                <a:solidFill>
                  <a:schemeClr val="dk1"/>
                </a:solidFill>
                <a:latin typeface="Century Gothic"/>
                <a:ea typeface="Century Gothic"/>
                <a:cs typeface="Century Gothic"/>
                <a:sym typeface="Century Gothic"/>
              </a:defRPr>
            </a:lvl5pPr>
            <a:lvl6pPr indent="0" lvl="5" marL="0" marR="0" rtl="0" algn="r">
              <a:spcBef>
                <a:spcPts val="0"/>
              </a:spcBef>
              <a:buNone/>
              <a:defRPr b="0" i="0" sz="1100" u="none" cap="none" strike="noStrike">
                <a:solidFill>
                  <a:schemeClr val="dk1"/>
                </a:solidFill>
                <a:latin typeface="Century Gothic"/>
                <a:ea typeface="Century Gothic"/>
                <a:cs typeface="Century Gothic"/>
                <a:sym typeface="Century Gothic"/>
              </a:defRPr>
            </a:lvl6pPr>
            <a:lvl7pPr indent="0" lvl="6" marL="0" marR="0" rtl="0" algn="r">
              <a:spcBef>
                <a:spcPts val="0"/>
              </a:spcBef>
              <a:buNone/>
              <a:defRPr b="0" i="0" sz="1100" u="none" cap="none" strike="noStrike">
                <a:solidFill>
                  <a:schemeClr val="dk1"/>
                </a:solidFill>
                <a:latin typeface="Century Gothic"/>
                <a:ea typeface="Century Gothic"/>
                <a:cs typeface="Century Gothic"/>
                <a:sym typeface="Century Gothic"/>
              </a:defRPr>
            </a:lvl7pPr>
            <a:lvl8pPr indent="0" lvl="7" marL="0" marR="0" rtl="0" algn="r">
              <a:spcBef>
                <a:spcPts val="0"/>
              </a:spcBef>
              <a:buNone/>
              <a:defRPr b="0" i="0" sz="1100" u="none" cap="none" strike="noStrike">
                <a:solidFill>
                  <a:schemeClr val="dk1"/>
                </a:solidFill>
                <a:latin typeface="Century Gothic"/>
                <a:ea typeface="Century Gothic"/>
                <a:cs typeface="Century Gothic"/>
                <a:sym typeface="Century Gothic"/>
              </a:defRPr>
            </a:lvl8pPr>
            <a:lvl9pPr indent="0" lvl="8" marL="0" marR="0" rtl="0" algn="r">
              <a:spcBef>
                <a:spcPts val="0"/>
              </a:spcBef>
              <a:buNone/>
              <a:defRPr b="0" i="0" sz="11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4.png"/><Relationship Id="rId5"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26.png"/><Relationship Id="rId6" Type="http://schemas.openxmlformats.org/officeDocument/2006/relationships/image" Target="../media/image17.png"/><Relationship Id="rId7"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2.png"/><Relationship Id="rId5" Type="http://schemas.openxmlformats.org/officeDocument/2006/relationships/image" Target="../media/image18.png"/><Relationship Id="rId6" Type="http://schemas.openxmlformats.org/officeDocument/2006/relationships/image" Target="../media/image31.png"/><Relationship Id="rId7"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8.png"/><Relationship Id="rId5"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7.png"/><Relationship Id="rId5"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2.png"/><Relationship Id="rId5" Type="http://schemas.openxmlformats.org/officeDocument/2006/relationships/image" Target="../media/image21.png"/><Relationship Id="rId6" Type="http://schemas.openxmlformats.org/officeDocument/2006/relationships/image" Target="../media/image30.png"/><Relationship Id="rId7"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5.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gif"/><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png"/><Relationship Id="rId10" Type="http://schemas.openxmlformats.org/officeDocument/2006/relationships/image" Target="../media/image14.png"/><Relationship Id="rId9"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6.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b="0" l="0" r="0" t="0"/>
          <a:stretch/>
        </p:blipFill>
        <p:spPr>
          <a:xfrm>
            <a:off x="528155" y="304800"/>
            <a:ext cx="5380913" cy="3567545"/>
          </a:xfrm>
          <a:prstGeom prst="rect">
            <a:avLst/>
          </a:prstGeom>
          <a:noFill/>
          <a:ln>
            <a:noFill/>
          </a:ln>
        </p:spPr>
      </p:pic>
      <p:sp>
        <p:nvSpPr>
          <p:cNvPr id="89" name="Google Shape;89;p13"/>
          <p:cNvSpPr txBox="1"/>
          <p:nvPr>
            <p:ph type="ctrTitle"/>
          </p:nvPr>
        </p:nvSpPr>
        <p:spPr>
          <a:xfrm>
            <a:off x="1217614" y="1524000"/>
            <a:ext cx="9905998" cy="30480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A2A2A"/>
              </a:buClr>
              <a:buSzPts val="4400"/>
              <a:buFont typeface="Century Gothic"/>
              <a:buNone/>
            </a:pPr>
            <a:r>
              <a:rPr lang="en-US" cap="none"/>
              <a:t>Epidemic outbreak prediction using artificial intelligence</a:t>
            </a:r>
            <a:endParaRPr/>
          </a:p>
        </p:txBody>
      </p:sp>
      <p:sp>
        <p:nvSpPr>
          <p:cNvPr id="90" name="Google Shape;90;p13"/>
          <p:cNvSpPr txBox="1"/>
          <p:nvPr>
            <p:ph idx="1" type="subTitle"/>
          </p:nvPr>
        </p:nvSpPr>
        <p:spPr>
          <a:xfrm>
            <a:off x="1217614" y="4953000"/>
            <a:ext cx="7848600" cy="1600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440"/>
              <a:buNone/>
            </a:pPr>
            <a:r>
              <a:rPr lang="en-US" sz="1800"/>
              <a:t>Team Lead - Prof. Joinal Ahmed</a:t>
            </a:r>
            <a:endParaRPr/>
          </a:p>
          <a:p>
            <a:pPr indent="0" lvl="0" marL="0" rtl="0" algn="l">
              <a:lnSpc>
                <a:spcPct val="90000"/>
              </a:lnSpc>
              <a:spcBef>
                <a:spcPts val="0"/>
              </a:spcBef>
              <a:spcAft>
                <a:spcPts val="0"/>
              </a:spcAft>
              <a:buSzPts val="1600"/>
              <a:buNone/>
            </a:pPr>
            <a:r>
              <a:t/>
            </a:r>
            <a:endParaRPr/>
          </a:p>
          <a:p>
            <a:pPr indent="0" lvl="0" marL="0" rtl="0" algn="l">
              <a:lnSpc>
                <a:spcPct val="90000"/>
              </a:lnSpc>
              <a:spcBef>
                <a:spcPts val="0"/>
              </a:spcBef>
              <a:spcAft>
                <a:spcPts val="0"/>
              </a:spcAft>
              <a:buSzPts val="1600"/>
              <a:buNone/>
            </a:pPr>
            <a:r>
              <a:rPr lang="en-US"/>
              <a:t>Team members</a:t>
            </a:r>
            <a:endParaRPr/>
          </a:p>
          <a:p>
            <a:pPr indent="0" lvl="0" marL="0" rtl="0" algn="l">
              <a:lnSpc>
                <a:spcPct val="90000"/>
              </a:lnSpc>
              <a:spcBef>
                <a:spcPts val="0"/>
              </a:spcBef>
              <a:spcAft>
                <a:spcPts val="0"/>
              </a:spcAft>
              <a:buSzPts val="1280"/>
              <a:buNone/>
            </a:pPr>
            <a:r>
              <a:rPr lang="en-US" sz="1600"/>
              <a:t>Mr. Zahoor </a:t>
            </a:r>
            <a:endParaRPr/>
          </a:p>
          <a:p>
            <a:pPr indent="0" lvl="0" marL="0" rtl="0" algn="l">
              <a:lnSpc>
                <a:spcPct val="90000"/>
              </a:lnSpc>
              <a:spcBef>
                <a:spcPts val="0"/>
              </a:spcBef>
              <a:spcAft>
                <a:spcPts val="0"/>
              </a:spcAft>
              <a:buSzPts val="1280"/>
              <a:buNone/>
            </a:pPr>
            <a:r>
              <a:rPr lang="en-US" sz="1600"/>
              <a:t>Mr. Soham</a:t>
            </a:r>
            <a:endParaRPr/>
          </a:p>
          <a:p>
            <a:pPr indent="0" lvl="0" marL="0" rtl="0" algn="l">
              <a:lnSpc>
                <a:spcPct val="90000"/>
              </a:lnSpc>
              <a:spcBef>
                <a:spcPts val="0"/>
              </a:spcBef>
              <a:spcAft>
                <a:spcPts val="0"/>
              </a:spcAft>
              <a:buSzPts val="1280"/>
              <a:buNone/>
            </a:pPr>
            <a:r>
              <a:rPr lang="en-US" sz="1600"/>
              <a:t>Ms. Ashlesha</a:t>
            </a:r>
            <a:endParaRPr/>
          </a:p>
        </p:txBody>
      </p:sp>
      <p:pic>
        <p:nvPicPr>
          <p:cNvPr id="91" name="Google Shape;91;p13"/>
          <p:cNvPicPr preferRelativeResize="0"/>
          <p:nvPr/>
        </p:nvPicPr>
        <p:blipFill rotWithShape="1">
          <a:blip r:embed="rId4">
            <a:alphaModFix/>
          </a:blip>
          <a:srcRect b="0" l="0" r="0" t="0"/>
          <a:stretch/>
        </p:blipFill>
        <p:spPr>
          <a:xfrm>
            <a:off x="10586553" y="304800"/>
            <a:ext cx="1074117" cy="35281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2"/>
          <p:cNvPicPr preferRelativeResize="0"/>
          <p:nvPr/>
        </p:nvPicPr>
        <p:blipFill rotWithShape="1">
          <a:blip r:embed="rId3">
            <a:alphaModFix/>
          </a:blip>
          <a:srcRect b="0" l="0" r="0" t="0"/>
          <a:stretch/>
        </p:blipFill>
        <p:spPr>
          <a:xfrm>
            <a:off x="10586553" y="304800"/>
            <a:ext cx="1074117" cy="352812"/>
          </a:xfrm>
          <a:prstGeom prst="rect">
            <a:avLst/>
          </a:prstGeom>
          <a:noFill/>
          <a:ln>
            <a:noFill/>
          </a:ln>
        </p:spPr>
      </p:pic>
      <p:sp>
        <p:nvSpPr>
          <p:cNvPr id="180" name="Google Shape;180;p22"/>
          <p:cNvSpPr txBox="1"/>
          <p:nvPr/>
        </p:nvSpPr>
        <p:spPr>
          <a:xfrm>
            <a:off x="391951" y="200412"/>
            <a:ext cx="6464461" cy="914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2A2A2A"/>
              </a:buClr>
              <a:buSzPts val="4000"/>
              <a:buFont typeface="Century Gothic"/>
              <a:buNone/>
            </a:pPr>
            <a:r>
              <a:rPr b="0" i="0" lang="en-US" sz="4000" u="none" cap="none" strike="noStrike">
                <a:solidFill>
                  <a:srgbClr val="2A2A2A"/>
                </a:solidFill>
                <a:latin typeface="Century Gothic"/>
                <a:ea typeface="Century Gothic"/>
                <a:cs typeface="Century Gothic"/>
                <a:sym typeface="Century Gothic"/>
              </a:rPr>
              <a:t>WEATHER </a:t>
            </a:r>
            <a:r>
              <a:rPr b="0" i="0" lang="en-US" sz="2400" u="none" cap="none" strike="noStrike">
                <a:solidFill>
                  <a:srgbClr val="2A2A2A"/>
                </a:solidFill>
                <a:latin typeface="Century Gothic"/>
                <a:ea typeface="Century Gothic"/>
                <a:cs typeface="Century Gothic"/>
                <a:sym typeface="Century Gothic"/>
              </a:rPr>
              <a:t>SUB-TROPICAL REGION</a:t>
            </a:r>
            <a:endParaRPr b="0" i="0" sz="4000" u="none" cap="none" strike="noStrike">
              <a:solidFill>
                <a:srgbClr val="2A2A2A"/>
              </a:solidFill>
              <a:latin typeface="Century Gothic"/>
              <a:ea typeface="Century Gothic"/>
              <a:cs typeface="Century Gothic"/>
              <a:sym typeface="Century Gothic"/>
            </a:endParaRPr>
          </a:p>
        </p:txBody>
      </p:sp>
      <p:pic>
        <p:nvPicPr>
          <p:cNvPr id="181" name="Google Shape;181;p22"/>
          <p:cNvPicPr preferRelativeResize="0"/>
          <p:nvPr/>
        </p:nvPicPr>
        <p:blipFill rotWithShape="1">
          <a:blip r:embed="rId4">
            <a:alphaModFix/>
          </a:blip>
          <a:srcRect b="0" l="0" r="0" t="0"/>
          <a:stretch/>
        </p:blipFill>
        <p:spPr>
          <a:xfrm>
            <a:off x="4189412" y="2625900"/>
            <a:ext cx="7673894" cy="2377949"/>
          </a:xfrm>
          <a:prstGeom prst="rect">
            <a:avLst/>
          </a:prstGeom>
          <a:noFill/>
          <a:ln>
            <a:noFill/>
          </a:ln>
        </p:spPr>
      </p:pic>
      <p:pic>
        <p:nvPicPr>
          <p:cNvPr id="182" name="Google Shape;182;p22"/>
          <p:cNvPicPr preferRelativeResize="0"/>
          <p:nvPr/>
        </p:nvPicPr>
        <p:blipFill rotWithShape="1">
          <a:blip r:embed="rId5">
            <a:alphaModFix/>
          </a:blip>
          <a:srcRect b="0" l="0" r="0" t="0"/>
          <a:stretch/>
        </p:blipFill>
        <p:spPr>
          <a:xfrm>
            <a:off x="239551" y="2669390"/>
            <a:ext cx="3371850" cy="2371725"/>
          </a:xfrm>
          <a:prstGeom prst="rect">
            <a:avLst/>
          </a:prstGeom>
          <a:noFill/>
          <a:ln>
            <a:noFill/>
          </a:ln>
        </p:spPr>
      </p:pic>
      <p:sp>
        <p:nvSpPr>
          <p:cNvPr id="183" name="Google Shape;183;p22"/>
          <p:cNvSpPr txBox="1"/>
          <p:nvPr/>
        </p:nvSpPr>
        <p:spPr>
          <a:xfrm>
            <a:off x="5054559" y="1657990"/>
            <a:ext cx="1649453" cy="4247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i="0" lang="en-US" sz="2400" u="none" cap="none" strike="noStrike">
                <a:solidFill>
                  <a:srgbClr val="000000"/>
                </a:solidFill>
                <a:latin typeface="Helvetica Neue"/>
                <a:ea typeface="Helvetica Neue"/>
                <a:cs typeface="Helvetica Neue"/>
                <a:sym typeface="Helvetica Neue"/>
              </a:rPr>
              <a:t>Argentina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3"/>
          <p:cNvPicPr preferRelativeResize="0"/>
          <p:nvPr/>
        </p:nvPicPr>
        <p:blipFill rotWithShape="1">
          <a:blip r:embed="rId3">
            <a:alphaModFix/>
          </a:blip>
          <a:srcRect b="0" l="0" r="0" t="0"/>
          <a:stretch/>
        </p:blipFill>
        <p:spPr>
          <a:xfrm>
            <a:off x="4463521" y="4490848"/>
            <a:ext cx="7717090" cy="2367152"/>
          </a:xfrm>
          <a:prstGeom prst="rect">
            <a:avLst/>
          </a:prstGeom>
          <a:noFill/>
          <a:ln>
            <a:noFill/>
          </a:ln>
        </p:spPr>
      </p:pic>
      <p:pic>
        <p:nvPicPr>
          <p:cNvPr id="189" name="Google Shape;189;p23"/>
          <p:cNvPicPr preferRelativeResize="0"/>
          <p:nvPr/>
        </p:nvPicPr>
        <p:blipFill rotWithShape="1">
          <a:blip r:embed="rId4">
            <a:alphaModFix/>
          </a:blip>
          <a:srcRect b="0" l="0" r="0" t="0"/>
          <a:stretch/>
        </p:blipFill>
        <p:spPr>
          <a:xfrm>
            <a:off x="10586553" y="304800"/>
            <a:ext cx="1074117" cy="352812"/>
          </a:xfrm>
          <a:prstGeom prst="rect">
            <a:avLst/>
          </a:prstGeom>
          <a:noFill/>
          <a:ln>
            <a:noFill/>
          </a:ln>
        </p:spPr>
      </p:pic>
      <p:sp>
        <p:nvSpPr>
          <p:cNvPr id="190" name="Google Shape;190;p23"/>
          <p:cNvSpPr txBox="1"/>
          <p:nvPr/>
        </p:nvSpPr>
        <p:spPr>
          <a:xfrm>
            <a:off x="391951" y="200412"/>
            <a:ext cx="5687621" cy="914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2A2A2A"/>
              </a:buClr>
              <a:buSzPts val="4000"/>
              <a:buFont typeface="Century Gothic"/>
              <a:buNone/>
            </a:pPr>
            <a:r>
              <a:rPr b="0" i="0" lang="en-US" sz="4000" u="none" cap="none" strike="noStrike">
                <a:solidFill>
                  <a:srgbClr val="2A2A2A"/>
                </a:solidFill>
                <a:latin typeface="Century Gothic"/>
                <a:ea typeface="Century Gothic"/>
                <a:cs typeface="Century Gothic"/>
                <a:sym typeface="Century Gothic"/>
              </a:rPr>
              <a:t>WEATHER </a:t>
            </a:r>
            <a:r>
              <a:rPr b="0" i="0" lang="en-US" sz="2400" u="none" cap="none" strike="noStrike">
                <a:solidFill>
                  <a:srgbClr val="2A2A2A"/>
                </a:solidFill>
                <a:latin typeface="Century Gothic"/>
                <a:ea typeface="Century Gothic"/>
                <a:cs typeface="Century Gothic"/>
                <a:sym typeface="Century Gothic"/>
              </a:rPr>
              <a:t>TROPICAL REGION</a:t>
            </a:r>
            <a:endParaRPr b="0" i="0" sz="4000" u="none" cap="none" strike="noStrike">
              <a:solidFill>
                <a:srgbClr val="2A2A2A"/>
              </a:solidFill>
              <a:latin typeface="Century Gothic"/>
              <a:ea typeface="Century Gothic"/>
              <a:cs typeface="Century Gothic"/>
              <a:sym typeface="Century Gothic"/>
            </a:endParaRPr>
          </a:p>
        </p:txBody>
      </p:sp>
      <p:sp>
        <p:nvSpPr>
          <p:cNvPr id="191" name="Google Shape;191;p23"/>
          <p:cNvSpPr txBox="1"/>
          <p:nvPr/>
        </p:nvSpPr>
        <p:spPr>
          <a:xfrm>
            <a:off x="6915623" y="4094111"/>
            <a:ext cx="1519823" cy="4247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i="0" lang="en-US" sz="2400" u="none" cap="none" strike="noStrike">
                <a:solidFill>
                  <a:srgbClr val="000000"/>
                </a:solidFill>
                <a:latin typeface="Helvetica Neue"/>
                <a:ea typeface="Helvetica Neue"/>
                <a:cs typeface="Helvetica Neue"/>
                <a:sym typeface="Helvetica Neue"/>
              </a:rPr>
              <a:t>Panama</a:t>
            </a:r>
            <a:endParaRPr/>
          </a:p>
        </p:txBody>
      </p:sp>
      <p:sp>
        <p:nvSpPr>
          <p:cNvPr id="192" name="Google Shape;192;p23"/>
          <p:cNvSpPr txBox="1"/>
          <p:nvPr/>
        </p:nvSpPr>
        <p:spPr>
          <a:xfrm>
            <a:off x="6873346" y="1316258"/>
            <a:ext cx="3124200" cy="4247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i="0" lang="en-US" sz="2400" u="none" cap="none" strike="noStrike">
                <a:solidFill>
                  <a:srgbClr val="000000"/>
                </a:solidFill>
                <a:latin typeface="Helvetica Neue"/>
                <a:ea typeface="Helvetica Neue"/>
                <a:cs typeface="Helvetica Neue"/>
                <a:sym typeface="Helvetica Neue"/>
              </a:rPr>
              <a:t>Nicaragua</a:t>
            </a:r>
            <a:endParaRPr/>
          </a:p>
        </p:txBody>
      </p:sp>
      <p:pic>
        <p:nvPicPr>
          <p:cNvPr id="193" name="Google Shape;193;p23"/>
          <p:cNvPicPr preferRelativeResize="0"/>
          <p:nvPr/>
        </p:nvPicPr>
        <p:blipFill rotWithShape="1">
          <a:blip r:embed="rId5">
            <a:alphaModFix/>
          </a:blip>
          <a:srcRect b="0" l="0" r="0" t="0"/>
          <a:stretch/>
        </p:blipFill>
        <p:spPr>
          <a:xfrm>
            <a:off x="4463521" y="1678884"/>
            <a:ext cx="7639050" cy="2367152"/>
          </a:xfrm>
          <a:prstGeom prst="rect">
            <a:avLst/>
          </a:prstGeom>
          <a:noFill/>
          <a:ln>
            <a:noFill/>
          </a:ln>
        </p:spPr>
      </p:pic>
      <p:pic>
        <p:nvPicPr>
          <p:cNvPr id="194" name="Google Shape;194;p23"/>
          <p:cNvPicPr preferRelativeResize="0"/>
          <p:nvPr/>
        </p:nvPicPr>
        <p:blipFill rotWithShape="1">
          <a:blip r:embed="rId6">
            <a:alphaModFix/>
          </a:blip>
          <a:srcRect b="0" l="0" r="0" t="0"/>
          <a:stretch/>
        </p:blipFill>
        <p:spPr>
          <a:xfrm>
            <a:off x="597079" y="4486275"/>
            <a:ext cx="3371850" cy="2371725"/>
          </a:xfrm>
          <a:prstGeom prst="rect">
            <a:avLst/>
          </a:prstGeom>
          <a:noFill/>
          <a:ln>
            <a:noFill/>
          </a:ln>
        </p:spPr>
      </p:pic>
      <p:pic>
        <p:nvPicPr>
          <p:cNvPr id="195" name="Google Shape;195;p23"/>
          <p:cNvPicPr preferRelativeResize="0"/>
          <p:nvPr/>
        </p:nvPicPr>
        <p:blipFill rotWithShape="1">
          <a:blip r:embed="rId7">
            <a:alphaModFix/>
          </a:blip>
          <a:srcRect b="0" l="0" r="0" t="0"/>
          <a:stretch/>
        </p:blipFill>
        <p:spPr>
          <a:xfrm>
            <a:off x="597079" y="1690881"/>
            <a:ext cx="3371850" cy="23717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4"/>
          <p:cNvPicPr preferRelativeResize="0"/>
          <p:nvPr/>
        </p:nvPicPr>
        <p:blipFill rotWithShape="1">
          <a:blip r:embed="rId3">
            <a:alphaModFix/>
          </a:blip>
          <a:srcRect b="0" l="0" r="0" t="0"/>
          <a:stretch/>
        </p:blipFill>
        <p:spPr>
          <a:xfrm>
            <a:off x="10586553" y="304800"/>
            <a:ext cx="1074117" cy="352812"/>
          </a:xfrm>
          <a:prstGeom prst="rect">
            <a:avLst/>
          </a:prstGeom>
          <a:noFill/>
          <a:ln>
            <a:noFill/>
          </a:ln>
        </p:spPr>
      </p:pic>
      <p:sp>
        <p:nvSpPr>
          <p:cNvPr id="201" name="Google Shape;201;p24"/>
          <p:cNvSpPr txBox="1"/>
          <p:nvPr/>
        </p:nvSpPr>
        <p:spPr>
          <a:xfrm>
            <a:off x="391951" y="200412"/>
            <a:ext cx="5687621" cy="914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2A2A2A"/>
              </a:buClr>
              <a:buSzPts val="4000"/>
              <a:buFont typeface="Century Gothic"/>
              <a:buNone/>
            </a:pPr>
            <a:r>
              <a:rPr b="0" i="0" lang="en-US" sz="4000" u="none" cap="none" strike="noStrike">
                <a:solidFill>
                  <a:srgbClr val="2A2A2A"/>
                </a:solidFill>
                <a:latin typeface="Century Gothic"/>
                <a:ea typeface="Century Gothic"/>
                <a:cs typeface="Century Gothic"/>
                <a:sym typeface="Century Gothic"/>
              </a:rPr>
              <a:t>WEATHER </a:t>
            </a:r>
            <a:r>
              <a:rPr b="0" i="0" lang="en-US" sz="2400" u="none" cap="none" strike="noStrike">
                <a:solidFill>
                  <a:srgbClr val="2A2A2A"/>
                </a:solidFill>
                <a:latin typeface="Century Gothic"/>
                <a:ea typeface="Century Gothic"/>
                <a:cs typeface="Century Gothic"/>
                <a:sym typeface="Century Gothic"/>
              </a:rPr>
              <a:t>TROPICAL REGION</a:t>
            </a:r>
            <a:endParaRPr b="0" i="0" sz="4000" u="none" cap="none" strike="noStrike">
              <a:solidFill>
                <a:srgbClr val="2A2A2A"/>
              </a:solidFill>
              <a:latin typeface="Century Gothic"/>
              <a:ea typeface="Century Gothic"/>
              <a:cs typeface="Century Gothic"/>
              <a:sym typeface="Century Gothic"/>
            </a:endParaRPr>
          </a:p>
        </p:txBody>
      </p:sp>
      <p:sp>
        <p:nvSpPr>
          <p:cNvPr id="202" name="Google Shape;202;p24"/>
          <p:cNvSpPr txBox="1"/>
          <p:nvPr/>
        </p:nvSpPr>
        <p:spPr>
          <a:xfrm>
            <a:off x="6915623" y="4094111"/>
            <a:ext cx="1519823" cy="4247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i="0" lang="en-US" sz="2400" u="none" cap="none" strike="noStrike">
                <a:solidFill>
                  <a:srgbClr val="000000"/>
                </a:solidFill>
                <a:latin typeface="Helvetica Neue"/>
                <a:ea typeface="Helvetica Neue"/>
                <a:cs typeface="Helvetica Neue"/>
                <a:sym typeface="Helvetica Neue"/>
              </a:rPr>
              <a:t>Brazil</a:t>
            </a:r>
            <a:endParaRPr/>
          </a:p>
        </p:txBody>
      </p:sp>
      <p:sp>
        <p:nvSpPr>
          <p:cNvPr id="203" name="Google Shape;203;p24"/>
          <p:cNvSpPr txBox="1"/>
          <p:nvPr/>
        </p:nvSpPr>
        <p:spPr>
          <a:xfrm>
            <a:off x="6873346" y="1316258"/>
            <a:ext cx="3124200" cy="4247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i="0" lang="en-US" sz="2400" u="none" cap="none" strike="noStrike">
                <a:solidFill>
                  <a:srgbClr val="000000"/>
                </a:solidFill>
                <a:latin typeface="Helvetica Neue"/>
                <a:ea typeface="Helvetica Neue"/>
                <a:cs typeface="Helvetica Neue"/>
                <a:sym typeface="Helvetica Neue"/>
              </a:rPr>
              <a:t>Virgin Islands</a:t>
            </a:r>
            <a:endParaRPr/>
          </a:p>
        </p:txBody>
      </p:sp>
      <p:pic>
        <p:nvPicPr>
          <p:cNvPr id="204" name="Google Shape;204;p24"/>
          <p:cNvPicPr preferRelativeResize="0"/>
          <p:nvPr/>
        </p:nvPicPr>
        <p:blipFill rotWithShape="1">
          <a:blip r:embed="rId4">
            <a:alphaModFix/>
          </a:blip>
          <a:srcRect b="0" l="0" r="0" t="0"/>
          <a:stretch/>
        </p:blipFill>
        <p:spPr>
          <a:xfrm>
            <a:off x="626360" y="1689256"/>
            <a:ext cx="3371850" cy="2371725"/>
          </a:xfrm>
          <a:prstGeom prst="rect">
            <a:avLst/>
          </a:prstGeom>
          <a:noFill/>
          <a:ln>
            <a:noFill/>
          </a:ln>
        </p:spPr>
      </p:pic>
      <p:pic>
        <p:nvPicPr>
          <p:cNvPr id="205" name="Google Shape;205;p24"/>
          <p:cNvPicPr preferRelativeResize="0"/>
          <p:nvPr/>
        </p:nvPicPr>
        <p:blipFill rotWithShape="1">
          <a:blip r:embed="rId5">
            <a:alphaModFix/>
          </a:blip>
          <a:srcRect b="0" l="0" r="0" t="0"/>
          <a:stretch/>
        </p:blipFill>
        <p:spPr>
          <a:xfrm>
            <a:off x="4537201" y="1715310"/>
            <a:ext cx="7569729" cy="2345671"/>
          </a:xfrm>
          <a:prstGeom prst="rect">
            <a:avLst/>
          </a:prstGeom>
          <a:noFill/>
          <a:ln>
            <a:noFill/>
          </a:ln>
        </p:spPr>
      </p:pic>
      <p:pic>
        <p:nvPicPr>
          <p:cNvPr id="206" name="Google Shape;206;p24"/>
          <p:cNvPicPr preferRelativeResize="0"/>
          <p:nvPr/>
        </p:nvPicPr>
        <p:blipFill rotWithShape="1">
          <a:blip r:embed="rId6">
            <a:alphaModFix/>
          </a:blip>
          <a:srcRect b="0" l="0" r="0" t="0"/>
          <a:stretch/>
        </p:blipFill>
        <p:spPr>
          <a:xfrm>
            <a:off x="626360" y="4480099"/>
            <a:ext cx="3371850" cy="2371725"/>
          </a:xfrm>
          <a:prstGeom prst="rect">
            <a:avLst/>
          </a:prstGeom>
          <a:noFill/>
          <a:ln>
            <a:noFill/>
          </a:ln>
        </p:spPr>
      </p:pic>
      <p:pic>
        <p:nvPicPr>
          <p:cNvPr id="207" name="Google Shape;207;p24"/>
          <p:cNvPicPr preferRelativeResize="0"/>
          <p:nvPr/>
        </p:nvPicPr>
        <p:blipFill rotWithShape="1">
          <a:blip r:embed="rId7">
            <a:alphaModFix/>
          </a:blip>
          <a:srcRect b="0" l="0" r="0" t="0"/>
          <a:stretch/>
        </p:blipFill>
        <p:spPr>
          <a:xfrm>
            <a:off x="4537201" y="4489850"/>
            <a:ext cx="7651624" cy="237104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25"/>
          <p:cNvPicPr preferRelativeResize="0"/>
          <p:nvPr/>
        </p:nvPicPr>
        <p:blipFill rotWithShape="1">
          <a:blip r:embed="rId3">
            <a:alphaModFix/>
          </a:blip>
          <a:srcRect b="0" l="0" r="0" t="0"/>
          <a:stretch/>
        </p:blipFill>
        <p:spPr>
          <a:xfrm>
            <a:off x="10586553" y="304800"/>
            <a:ext cx="1074117" cy="352812"/>
          </a:xfrm>
          <a:prstGeom prst="rect">
            <a:avLst/>
          </a:prstGeom>
          <a:noFill/>
          <a:ln>
            <a:noFill/>
          </a:ln>
        </p:spPr>
      </p:pic>
      <p:sp>
        <p:nvSpPr>
          <p:cNvPr id="213" name="Google Shape;213;p25"/>
          <p:cNvSpPr txBox="1"/>
          <p:nvPr/>
        </p:nvSpPr>
        <p:spPr>
          <a:xfrm>
            <a:off x="391951" y="200412"/>
            <a:ext cx="6312061" cy="914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2A2A2A"/>
              </a:buClr>
              <a:buSzPts val="4000"/>
              <a:buFont typeface="Century Gothic"/>
              <a:buNone/>
            </a:pPr>
            <a:r>
              <a:rPr b="0" i="0" lang="en-US" sz="4000" u="none" cap="none" strike="noStrike">
                <a:solidFill>
                  <a:srgbClr val="2A2A2A"/>
                </a:solidFill>
                <a:latin typeface="Century Gothic"/>
                <a:ea typeface="Century Gothic"/>
                <a:cs typeface="Century Gothic"/>
                <a:sym typeface="Century Gothic"/>
              </a:rPr>
              <a:t>WEATHER </a:t>
            </a:r>
            <a:r>
              <a:rPr b="0" i="0" lang="en-US" sz="2400" u="none" cap="none" strike="noStrike">
                <a:solidFill>
                  <a:srgbClr val="2A2A2A"/>
                </a:solidFill>
                <a:latin typeface="Century Gothic"/>
                <a:ea typeface="Century Gothic"/>
                <a:cs typeface="Century Gothic"/>
                <a:sym typeface="Century Gothic"/>
              </a:rPr>
              <a:t>With incubation period </a:t>
            </a:r>
            <a:endParaRPr b="0" i="0" sz="4000" u="none" cap="none" strike="noStrike">
              <a:solidFill>
                <a:srgbClr val="2A2A2A"/>
              </a:solidFill>
              <a:latin typeface="Century Gothic"/>
              <a:ea typeface="Century Gothic"/>
              <a:cs typeface="Century Gothic"/>
              <a:sym typeface="Century Gothic"/>
            </a:endParaRPr>
          </a:p>
        </p:txBody>
      </p:sp>
      <p:sp>
        <p:nvSpPr>
          <p:cNvPr id="214" name="Google Shape;214;p25"/>
          <p:cNvSpPr txBox="1"/>
          <p:nvPr/>
        </p:nvSpPr>
        <p:spPr>
          <a:xfrm>
            <a:off x="6533826" y="657612"/>
            <a:ext cx="5486400" cy="4247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en-US" sz="2400" u="none" cap="none" strike="noStrike">
                <a:solidFill>
                  <a:schemeClr val="dk1"/>
                </a:solidFill>
                <a:latin typeface="Century Gothic"/>
                <a:ea typeface="Century Gothic"/>
                <a:cs typeface="Century Gothic"/>
                <a:sym typeface="Century Gothic"/>
              </a:rPr>
              <a:t>United states - Florida</a:t>
            </a:r>
            <a:endParaRPr/>
          </a:p>
        </p:txBody>
      </p:sp>
      <p:sp>
        <p:nvSpPr>
          <p:cNvPr id="215" name="Google Shape;215;p25"/>
          <p:cNvSpPr txBox="1"/>
          <p:nvPr/>
        </p:nvSpPr>
        <p:spPr>
          <a:xfrm>
            <a:off x="608012" y="1181240"/>
            <a:ext cx="4330861" cy="6740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en-US" sz="1400" u="none" cap="none" strike="noStrike">
                <a:solidFill>
                  <a:schemeClr val="dk1"/>
                </a:solidFill>
                <a:latin typeface="Century Gothic"/>
                <a:ea typeface="Century Gothic"/>
                <a:cs typeface="Century Gothic"/>
                <a:sym typeface="Century Gothic"/>
              </a:rPr>
              <a:t>Case 1</a:t>
            </a:r>
            <a:endParaRPr/>
          </a:p>
          <a:p>
            <a:pPr indent="-342900" lvl="0" marL="342900" marR="0" rtl="0" algn="l">
              <a:lnSpc>
                <a:spcPct val="90000"/>
              </a:lnSpc>
              <a:spcBef>
                <a:spcPts val="0"/>
              </a:spcBef>
              <a:spcAft>
                <a:spcPts val="0"/>
              </a:spcAft>
              <a:buClr>
                <a:schemeClr val="dk1"/>
              </a:buClr>
              <a:buSzPts val="1400"/>
              <a:buFont typeface="Arial"/>
              <a:buChar char="•"/>
            </a:pPr>
            <a:r>
              <a:rPr b="0" i="0" lang="en-US" sz="1400" u="none" cap="none" strike="noStrike">
                <a:solidFill>
                  <a:schemeClr val="dk1"/>
                </a:solidFill>
                <a:latin typeface="Century Gothic"/>
                <a:ea typeface="Century Gothic"/>
                <a:cs typeface="Century Gothic"/>
                <a:sym typeface="Century Gothic"/>
              </a:rPr>
              <a:t>Report date - 2016-07-06 = 0</a:t>
            </a:r>
            <a:endParaRPr/>
          </a:p>
          <a:p>
            <a:pPr indent="-342900" lvl="0" marL="342900" marR="0" rtl="0" algn="l">
              <a:lnSpc>
                <a:spcPct val="90000"/>
              </a:lnSpc>
              <a:spcBef>
                <a:spcPts val="0"/>
              </a:spcBef>
              <a:spcAft>
                <a:spcPts val="0"/>
              </a:spcAft>
              <a:buClr>
                <a:schemeClr val="dk1"/>
              </a:buClr>
              <a:buSzPts val="1400"/>
              <a:buFont typeface="Arial"/>
              <a:buChar char="•"/>
            </a:pPr>
            <a:r>
              <a:rPr b="0" i="0" lang="en-US" sz="1400" u="none" cap="none" strike="noStrike">
                <a:solidFill>
                  <a:schemeClr val="dk1"/>
                </a:solidFill>
                <a:latin typeface="Century Gothic"/>
                <a:ea typeface="Century Gothic"/>
                <a:cs typeface="Century Gothic"/>
                <a:sym typeface="Century Gothic"/>
              </a:rPr>
              <a:t>weather date - 2016-06-22 to 2016-07-06</a:t>
            </a:r>
            <a:endParaRPr/>
          </a:p>
        </p:txBody>
      </p:sp>
      <p:pic>
        <p:nvPicPr>
          <p:cNvPr id="216" name="Google Shape;216;p25"/>
          <p:cNvPicPr preferRelativeResize="0"/>
          <p:nvPr/>
        </p:nvPicPr>
        <p:blipFill rotWithShape="1">
          <a:blip r:embed="rId4">
            <a:alphaModFix/>
          </a:blip>
          <a:srcRect b="0" l="0" r="0" t="0"/>
          <a:stretch/>
        </p:blipFill>
        <p:spPr>
          <a:xfrm>
            <a:off x="608012" y="2020700"/>
            <a:ext cx="5619025" cy="4803811"/>
          </a:xfrm>
          <a:prstGeom prst="rect">
            <a:avLst/>
          </a:prstGeom>
          <a:noFill/>
          <a:ln>
            <a:noFill/>
          </a:ln>
        </p:spPr>
      </p:pic>
      <p:pic>
        <p:nvPicPr>
          <p:cNvPr id="217" name="Google Shape;217;p25"/>
          <p:cNvPicPr preferRelativeResize="0"/>
          <p:nvPr/>
        </p:nvPicPr>
        <p:blipFill rotWithShape="1">
          <a:blip r:embed="rId5">
            <a:alphaModFix/>
          </a:blip>
          <a:srcRect b="0" l="0" r="0" t="0"/>
          <a:stretch/>
        </p:blipFill>
        <p:spPr>
          <a:xfrm>
            <a:off x="6798697" y="1924243"/>
            <a:ext cx="4956658" cy="4900268"/>
          </a:xfrm>
          <a:prstGeom prst="rect">
            <a:avLst/>
          </a:prstGeom>
          <a:noFill/>
          <a:ln>
            <a:noFill/>
          </a:ln>
        </p:spPr>
      </p:pic>
      <p:sp>
        <p:nvSpPr>
          <p:cNvPr id="218" name="Google Shape;218;p25"/>
          <p:cNvSpPr txBox="1"/>
          <p:nvPr/>
        </p:nvSpPr>
        <p:spPr>
          <a:xfrm>
            <a:off x="7111596" y="1273403"/>
            <a:ext cx="4330861" cy="6740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en-US" sz="1400" u="none" cap="none" strike="noStrike">
                <a:solidFill>
                  <a:schemeClr val="dk1"/>
                </a:solidFill>
                <a:latin typeface="Century Gothic"/>
                <a:ea typeface="Century Gothic"/>
                <a:cs typeface="Century Gothic"/>
                <a:sym typeface="Century Gothic"/>
              </a:rPr>
              <a:t>Case 2</a:t>
            </a:r>
            <a:endParaRPr/>
          </a:p>
          <a:p>
            <a:pPr indent="-285750" lvl="0" marL="285750" marR="0" rtl="0" algn="l">
              <a:lnSpc>
                <a:spcPct val="90000"/>
              </a:lnSpc>
              <a:spcBef>
                <a:spcPts val="0"/>
              </a:spcBef>
              <a:spcAft>
                <a:spcPts val="0"/>
              </a:spcAft>
              <a:buClr>
                <a:schemeClr val="dk1"/>
              </a:buClr>
              <a:buSzPts val="1400"/>
              <a:buFont typeface="Arial"/>
              <a:buChar char="•"/>
            </a:pPr>
            <a:r>
              <a:rPr b="0" i="0" lang="en-US" sz="1400" u="none" cap="none" strike="noStrike">
                <a:solidFill>
                  <a:schemeClr val="dk1"/>
                </a:solidFill>
                <a:latin typeface="Century Gothic"/>
                <a:ea typeface="Century Gothic"/>
                <a:cs typeface="Century Gothic"/>
                <a:sym typeface="Century Gothic"/>
              </a:rPr>
              <a:t>Report date - 2016-08-03 = 6</a:t>
            </a:r>
            <a:endParaRPr/>
          </a:p>
          <a:p>
            <a:pPr indent="-285750" lvl="0" marL="285750" marR="0" rtl="0" algn="l">
              <a:lnSpc>
                <a:spcPct val="90000"/>
              </a:lnSpc>
              <a:spcBef>
                <a:spcPts val="0"/>
              </a:spcBef>
              <a:spcAft>
                <a:spcPts val="0"/>
              </a:spcAft>
              <a:buClr>
                <a:schemeClr val="dk1"/>
              </a:buClr>
              <a:buSzPts val="1400"/>
              <a:buFont typeface="Arial"/>
              <a:buChar char="•"/>
            </a:pPr>
            <a:r>
              <a:rPr b="0" i="0" lang="en-US" sz="1400" u="none" cap="none" strike="noStrike">
                <a:solidFill>
                  <a:schemeClr val="dk1"/>
                </a:solidFill>
                <a:latin typeface="Century Gothic"/>
                <a:ea typeface="Century Gothic"/>
                <a:cs typeface="Century Gothic"/>
                <a:sym typeface="Century Gothic"/>
              </a:rPr>
              <a:t>weather date - 2016-07-19 to 2016-08-03</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26"/>
          <p:cNvPicPr preferRelativeResize="0"/>
          <p:nvPr/>
        </p:nvPicPr>
        <p:blipFill rotWithShape="1">
          <a:blip r:embed="rId3">
            <a:alphaModFix/>
          </a:blip>
          <a:srcRect b="0" l="0" r="0" t="0"/>
          <a:stretch/>
        </p:blipFill>
        <p:spPr>
          <a:xfrm>
            <a:off x="10586553" y="304800"/>
            <a:ext cx="1074117" cy="352812"/>
          </a:xfrm>
          <a:prstGeom prst="rect">
            <a:avLst/>
          </a:prstGeom>
          <a:noFill/>
          <a:ln>
            <a:noFill/>
          </a:ln>
        </p:spPr>
      </p:pic>
      <p:sp>
        <p:nvSpPr>
          <p:cNvPr id="224" name="Google Shape;224;p26"/>
          <p:cNvSpPr txBox="1"/>
          <p:nvPr/>
        </p:nvSpPr>
        <p:spPr>
          <a:xfrm>
            <a:off x="391951" y="200412"/>
            <a:ext cx="6312061" cy="914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2A2A2A"/>
              </a:buClr>
              <a:buSzPts val="4000"/>
              <a:buFont typeface="Century Gothic"/>
              <a:buNone/>
            </a:pPr>
            <a:r>
              <a:rPr b="0" i="0" lang="en-US" sz="4000" u="none" cap="none" strike="noStrike">
                <a:solidFill>
                  <a:srgbClr val="2A2A2A"/>
                </a:solidFill>
                <a:latin typeface="Century Gothic"/>
                <a:ea typeface="Century Gothic"/>
                <a:cs typeface="Century Gothic"/>
                <a:sym typeface="Century Gothic"/>
              </a:rPr>
              <a:t>WEATHER </a:t>
            </a:r>
            <a:r>
              <a:rPr b="0" i="0" lang="en-US" sz="2400" u="none" cap="none" strike="noStrike">
                <a:solidFill>
                  <a:srgbClr val="2A2A2A"/>
                </a:solidFill>
                <a:latin typeface="Century Gothic"/>
                <a:ea typeface="Century Gothic"/>
                <a:cs typeface="Century Gothic"/>
                <a:sym typeface="Century Gothic"/>
              </a:rPr>
              <a:t>With incubation period </a:t>
            </a:r>
            <a:endParaRPr b="0" i="0" sz="4000" u="none" cap="none" strike="noStrike">
              <a:solidFill>
                <a:srgbClr val="2A2A2A"/>
              </a:solidFill>
              <a:latin typeface="Century Gothic"/>
              <a:ea typeface="Century Gothic"/>
              <a:cs typeface="Century Gothic"/>
              <a:sym typeface="Century Gothic"/>
            </a:endParaRPr>
          </a:p>
        </p:txBody>
      </p:sp>
      <p:sp>
        <p:nvSpPr>
          <p:cNvPr id="225" name="Google Shape;225;p26"/>
          <p:cNvSpPr txBox="1"/>
          <p:nvPr/>
        </p:nvSpPr>
        <p:spPr>
          <a:xfrm>
            <a:off x="556650" y="1130636"/>
            <a:ext cx="4330861" cy="6740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en-US" sz="1400" u="none" cap="none" strike="noStrike">
                <a:solidFill>
                  <a:schemeClr val="dk1"/>
                </a:solidFill>
                <a:latin typeface="Century Gothic"/>
                <a:ea typeface="Century Gothic"/>
                <a:cs typeface="Century Gothic"/>
                <a:sym typeface="Century Gothic"/>
              </a:rPr>
              <a:t>Case 3</a:t>
            </a:r>
            <a:endParaRPr/>
          </a:p>
          <a:p>
            <a:pPr indent="-285750" lvl="0" marL="285750" marR="0" rtl="0" algn="l">
              <a:lnSpc>
                <a:spcPct val="90000"/>
              </a:lnSpc>
              <a:spcBef>
                <a:spcPts val="0"/>
              </a:spcBef>
              <a:spcAft>
                <a:spcPts val="0"/>
              </a:spcAft>
              <a:buClr>
                <a:schemeClr val="dk1"/>
              </a:buClr>
              <a:buSzPts val="1400"/>
              <a:buFont typeface="Arial"/>
              <a:buChar char="•"/>
            </a:pPr>
            <a:r>
              <a:rPr b="0" i="0" lang="en-US" sz="1400" u="none" cap="none" strike="noStrike">
                <a:solidFill>
                  <a:schemeClr val="dk1"/>
                </a:solidFill>
                <a:latin typeface="Century Gothic"/>
                <a:ea typeface="Century Gothic"/>
                <a:cs typeface="Century Gothic"/>
                <a:sym typeface="Century Gothic"/>
              </a:rPr>
              <a:t>Report date - 2017-02-13 = 214</a:t>
            </a:r>
            <a:endParaRPr/>
          </a:p>
          <a:p>
            <a:pPr indent="-285750" lvl="0" marL="285750" marR="0" rtl="0" algn="l">
              <a:lnSpc>
                <a:spcPct val="90000"/>
              </a:lnSpc>
              <a:spcBef>
                <a:spcPts val="0"/>
              </a:spcBef>
              <a:spcAft>
                <a:spcPts val="0"/>
              </a:spcAft>
              <a:buClr>
                <a:schemeClr val="dk1"/>
              </a:buClr>
              <a:buSzPts val="1400"/>
              <a:buFont typeface="Arial"/>
              <a:buChar char="•"/>
            </a:pPr>
            <a:r>
              <a:rPr b="0" i="0" lang="en-US" sz="1400" u="none" cap="none" strike="noStrike">
                <a:solidFill>
                  <a:schemeClr val="dk1"/>
                </a:solidFill>
                <a:latin typeface="Century Gothic"/>
                <a:ea typeface="Century Gothic"/>
                <a:cs typeface="Century Gothic"/>
                <a:sym typeface="Century Gothic"/>
              </a:rPr>
              <a:t>weather date - 2017-01-31 to 2017-02-13</a:t>
            </a:r>
            <a:endParaRPr/>
          </a:p>
        </p:txBody>
      </p:sp>
      <p:sp>
        <p:nvSpPr>
          <p:cNvPr id="226" name="Google Shape;226;p26"/>
          <p:cNvSpPr txBox="1"/>
          <p:nvPr/>
        </p:nvSpPr>
        <p:spPr>
          <a:xfrm>
            <a:off x="6550451" y="1219565"/>
            <a:ext cx="4330861" cy="6740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en-US" sz="1400" u="none" cap="none" strike="noStrike">
                <a:solidFill>
                  <a:schemeClr val="dk1"/>
                </a:solidFill>
                <a:latin typeface="Century Gothic"/>
                <a:ea typeface="Century Gothic"/>
                <a:cs typeface="Century Gothic"/>
                <a:sym typeface="Century Gothic"/>
              </a:rPr>
              <a:t>Case 4</a:t>
            </a:r>
            <a:endParaRPr/>
          </a:p>
          <a:p>
            <a:pPr indent="-285750" lvl="0" marL="285750" marR="0" rtl="0" algn="l">
              <a:lnSpc>
                <a:spcPct val="90000"/>
              </a:lnSpc>
              <a:spcBef>
                <a:spcPts val="0"/>
              </a:spcBef>
              <a:spcAft>
                <a:spcPts val="0"/>
              </a:spcAft>
              <a:buClr>
                <a:schemeClr val="dk1"/>
              </a:buClr>
              <a:buSzPts val="1400"/>
              <a:buFont typeface="Arial"/>
              <a:buChar char="•"/>
            </a:pPr>
            <a:r>
              <a:rPr b="0" i="0" lang="en-US" sz="1400" u="none" cap="none" strike="noStrike">
                <a:solidFill>
                  <a:schemeClr val="dk1"/>
                </a:solidFill>
                <a:latin typeface="Century Gothic"/>
                <a:ea typeface="Century Gothic"/>
                <a:cs typeface="Century Gothic"/>
                <a:sym typeface="Century Gothic"/>
              </a:rPr>
              <a:t>Report date - 2017-03-02 = 24</a:t>
            </a:r>
            <a:endParaRPr/>
          </a:p>
          <a:p>
            <a:pPr indent="-285750" lvl="0" marL="285750" marR="0" rtl="0" algn="l">
              <a:lnSpc>
                <a:spcPct val="90000"/>
              </a:lnSpc>
              <a:spcBef>
                <a:spcPts val="0"/>
              </a:spcBef>
              <a:spcAft>
                <a:spcPts val="0"/>
              </a:spcAft>
              <a:buClr>
                <a:schemeClr val="dk1"/>
              </a:buClr>
              <a:buSzPts val="1400"/>
              <a:buFont typeface="Arial"/>
              <a:buChar char="•"/>
            </a:pPr>
            <a:r>
              <a:rPr b="0" i="0" lang="en-US" sz="1400" u="none" cap="none" strike="noStrike">
                <a:solidFill>
                  <a:schemeClr val="dk1"/>
                </a:solidFill>
                <a:latin typeface="Century Gothic"/>
                <a:ea typeface="Century Gothic"/>
                <a:cs typeface="Century Gothic"/>
                <a:sym typeface="Century Gothic"/>
              </a:rPr>
              <a:t>weather date - 2017-02-18 to 2017-03-02</a:t>
            </a:r>
            <a:endParaRPr/>
          </a:p>
        </p:txBody>
      </p:sp>
      <p:pic>
        <p:nvPicPr>
          <p:cNvPr id="227" name="Google Shape;227;p26"/>
          <p:cNvPicPr preferRelativeResize="0"/>
          <p:nvPr/>
        </p:nvPicPr>
        <p:blipFill rotWithShape="1">
          <a:blip r:embed="rId4">
            <a:alphaModFix/>
          </a:blip>
          <a:srcRect b="0" l="0" r="0" t="0"/>
          <a:stretch/>
        </p:blipFill>
        <p:spPr>
          <a:xfrm>
            <a:off x="556650" y="1817233"/>
            <a:ext cx="5076824" cy="5007278"/>
          </a:xfrm>
          <a:prstGeom prst="rect">
            <a:avLst/>
          </a:prstGeom>
          <a:noFill/>
          <a:ln>
            <a:noFill/>
          </a:ln>
        </p:spPr>
      </p:pic>
      <p:pic>
        <p:nvPicPr>
          <p:cNvPr id="228" name="Google Shape;228;p26"/>
          <p:cNvPicPr preferRelativeResize="0"/>
          <p:nvPr/>
        </p:nvPicPr>
        <p:blipFill rotWithShape="1">
          <a:blip r:embed="rId5">
            <a:alphaModFix/>
          </a:blip>
          <a:srcRect b="0" l="0" r="0" t="0"/>
          <a:stretch/>
        </p:blipFill>
        <p:spPr>
          <a:xfrm>
            <a:off x="6364045" y="1883657"/>
            <a:ext cx="5076824" cy="497434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27"/>
          <p:cNvPicPr preferRelativeResize="0"/>
          <p:nvPr/>
        </p:nvPicPr>
        <p:blipFill rotWithShape="1">
          <a:blip r:embed="rId3">
            <a:alphaModFix/>
          </a:blip>
          <a:srcRect b="0" l="0" r="0" t="0"/>
          <a:stretch/>
        </p:blipFill>
        <p:spPr>
          <a:xfrm>
            <a:off x="10586553" y="304800"/>
            <a:ext cx="1074117" cy="352812"/>
          </a:xfrm>
          <a:prstGeom prst="rect">
            <a:avLst/>
          </a:prstGeom>
          <a:noFill/>
          <a:ln>
            <a:noFill/>
          </a:ln>
        </p:spPr>
      </p:pic>
      <p:pic>
        <p:nvPicPr>
          <p:cNvPr id="234" name="Google Shape;234;p27"/>
          <p:cNvPicPr preferRelativeResize="0"/>
          <p:nvPr/>
        </p:nvPicPr>
        <p:blipFill rotWithShape="1">
          <a:blip r:embed="rId4">
            <a:alphaModFix/>
          </a:blip>
          <a:srcRect b="0" l="0" r="0" t="0"/>
          <a:stretch/>
        </p:blipFill>
        <p:spPr>
          <a:xfrm>
            <a:off x="6704012" y="838200"/>
            <a:ext cx="5241572" cy="5181600"/>
          </a:xfrm>
          <a:prstGeom prst="rect">
            <a:avLst/>
          </a:prstGeom>
          <a:noFill/>
          <a:ln>
            <a:noFill/>
          </a:ln>
        </p:spPr>
      </p:pic>
      <p:pic>
        <p:nvPicPr>
          <p:cNvPr id="235" name="Google Shape;235;p27"/>
          <p:cNvPicPr preferRelativeResize="0"/>
          <p:nvPr/>
        </p:nvPicPr>
        <p:blipFill rotWithShape="1">
          <a:blip r:embed="rId5">
            <a:alphaModFix/>
          </a:blip>
          <a:srcRect b="0" l="0" r="0" t="0"/>
          <a:stretch/>
        </p:blipFill>
        <p:spPr>
          <a:xfrm>
            <a:off x="-3190" y="2667000"/>
            <a:ext cx="6523397" cy="2011195"/>
          </a:xfrm>
          <a:prstGeom prst="rect">
            <a:avLst/>
          </a:prstGeom>
          <a:noFill/>
          <a:ln>
            <a:noFill/>
          </a:ln>
        </p:spPr>
      </p:pic>
      <p:pic>
        <p:nvPicPr>
          <p:cNvPr id="236" name="Google Shape;236;p27"/>
          <p:cNvPicPr preferRelativeResize="0"/>
          <p:nvPr/>
        </p:nvPicPr>
        <p:blipFill rotWithShape="1">
          <a:blip r:embed="rId6">
            <a:alphaModFix/>
          </a:blip>
          <a:srcRect b="0" l="0" r="0" t="0"/>
          <a:stretch/>
        </p:blipFill>
        <p:spPr>
          <a:xfrm>
            <a:off x="1807702" y="4820356"/>
            <a:ext cx="2895600" cy="2037644"/>
          </a:xfrm>
          <a:prstGeom prst="rect">
            <a:avLst/>
          </a:prstGeom>
          <a:noFill/>
          <a:ln>
            <a:noFill/>
          </a:ln>
        </p:spPr>
      </p:pic>
      <p:pic>
        <p:nvPicPr>
          <p:cNvPr id="237" name="Google Shape;237;p27"/>
          <p:cNvPicPr preferRelativeResize="0"/>
          <p:nvPr/>
        </p:nvPicPr>
        <p:blipFill rotWithShape="1">
          <a:blip r:embed="rId7">
            <a:alphaModFix/>
          </a:blip>
          <a:srcRect b="0" l="0" r="0" t="0"/>
          <a:stretch/>
        </p:blipFill>
        <p:spPr>
          <a:xfrm>
            <a:off x="90809" y="161089"/>
            <a:ext cx="6429398" cy="23637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28"/>
          <p:cNvPicPr preferRelativeResize="0"/>
          <p:nvPr/>
        </p:nvPicPr>
        <p:blipFill rotWithShape="1">
          <a:blip r:embed="rId3">
            <a:alphaModFix/>
          </a:blip>
          <a:srcRect b="0" l="0" r="0" t="0"/>
          <a:stretch/>
        </p:blipFill>
        <p:spPr>
          <a:xfrm>
            <a:off x="10586553" y="304800"/>
            <a:ext cx="1074117" cy="352812"/>
          </a:xfrm>
          <a:prstGeom prst="rect">
            <a:avLst/>
          </a:prstGeom>
          <a:noFill/>
          <a:ln>
            <a:noFill/>
          </a:ln>
        </p:spPr>
      </p:pic>
      <p:sp>
        <p:nvSpPr>
          <p:cNvPr id="243" name="Google Shape;243;p28"/>
          <p:cNvSpPr txBox="1"/>
          <p:nvPr>
            <p:ph type="title"/>
          </p:nvPr>
        </p:nvSpPr>
        <p:spPr>
          <a:xfrm>
            <a:off x="1141412" y="304800"/>
            <a:ext cx="3886200" cy="13255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2A2A2A"/>
              </a:buClr>
              <a:buSzPts val="4000"/>
              <a:buFont typeface="Century Gothic"/>
              <a:buNone/>
            </a:pPr>
            <a:r>
              <a:rPr lang="en-US"/>
              <a:t>INSIGHTS</a:t>
            </a:r>
            <a:endParaRPr/>
          </a:p>
        </p:txBody>
      </p:sp>
      <p:pic>
        <p:nvPicPr>
          <p:cNvPr id="244" name="Google Shape;244;p28"/>
          <p:cNvPicPr preferRelativeResize="0"/>
          <p:nvPr/>
        </p:nvPicPr>
        <p:blipFill rotWithShape="1">
          <a:blip r:embed="rId4">
            <a:alphaModFix/>
          </a:blip>
          <a:srcRect b="0" l="0" r="0" t="0"/>
          <a:stretch/>
        </p:blipFill>
        <p:spPr>
          <a:xfrm>
            <a:off x="6361111" y="1981200"/>
            <a:ext cx="4762500" cy="3190875"/>
          </a:xfrm>
          <a:prstGeom prst="rect">
            <a:avLst/>
          </a:prstGeom>
          <a:noFill/>
          <a:ln>
            <a:noFill/>
          </a:ln>
        </p:spPr>
      </p:pic>
      <p:sp>
        <p:nvSpPr>
          <p:cNvPr id="245" name="Google Shape;245;p28"/>
          <p:cNvSpPr txBox="1"/>
          <p:nvPr/>
        </p:nvSpPr>
        <p:spPr>
          <a:xfrm>
            <a:off x="314975" y="1800300"/>
            <a:ext cx="4474500" cy="455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latin typeface="Century Gothic"/>
                <a:ea typeface="Century Gothic"/>
                <a:cs typeface="Century Gothic"/>
                <a:sym typeface="Century Gothic"/>
              </a:rPr>
              <a:t>Zika Virus Cases vs Population Density:</a:t>
            </a:r>
            <a:endParaRPr b="1" sz="1500">
              <a:latin typeface="Century Gothic"/>
              <a:ea typeface="Century Gothic"/>
              <a:cs typeface="Century Gothic"/>
              <a:sym typeface="Century Gothic"/>
            </a:endParaRPr>
          </a:p>
          <a:p>
            <a:pPr indent="0" lvl="0" marL="0" rtl="0" algn="l">
              <a:spcBef>
                <a:spcPts val="0"/>
              </a:spcBef>
              <a:spcAft>
                <a:spcPts val="0"/>
              </a:spcAft>
              <a:buNone/>
            </a:pPr>
            <a:r>
              <a:t/>
            </a:r>
            <a:endParaRPr b="1" sz="1500">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US">
                <a:latin typeface="Century Gothic"/>
                <a:ea typeface="Century Gothic"/>
                <a:cs typeface="Century Gothic"/>
                <a:sym typeface="Century Gothic"/>
              </a:rPr>
              <a:t>There is no certain relation between number of cases and population density of a certain area</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US">
                <a:latin typeface="Century Gothic"/>
                <a:ea typeface="Century Gothic"/>
                <a:cs typeface="Century Gothic"/>
                <a:sym typeface="Century Gothic"/>
              </a:rPr>
              <a:t>For some regions, number of cases are high and population </a:t>
            </a:r>
            <a:r>
              <a:rPr lang="en-US">
                <a:latin typeface="Century Gothic"/>
                <a:ea typeface="Century Gothic"/>
                <a:cs typeface="Century Gothic"/>
                <a:sym typeface="Century Gothic"/>
              </a:rPr>
              <a:t>density</a:t>
            </a:r>
            <a:r>
              <a:rPr lang="en-US">
                <a:latin typeface="Century Gothic"/>
                <a:ea typeface="Century Gothic"/>
                <a:cs typeface="Century Gothic"/>
                <a:sym typeface="Century Gothic"/>
              </a:rPr>
              <a:t> is low while for other regions, number of cases are low and population density is high.</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rPr b="1" lang="en-US" sz="1500">
                <a:latin typeface="Century Gothic"/>
                <a:ea typeface="Century Gothic"/>
                <a:cs typeface="Century Gothic"/>
                <a:sym typeface="Century Gothic"/>
              </a:rPr>
              <a:t>Zika Virus Cases vs Weather:</a:t>
            </a:r>
            <a:endParaRPr b="1" sz="1500">
              <a:latin typeface="Century Gothic"/>
              <a:ea typeface="Century Gothic"/>
              <a:cs typeface="Century Gothic"/>
              <a:sym typeface="Century Gothic"/>
            </a:endParaRPr>
          </a:p>
          <a:p>
            <a:pPr indent="0" lvl="0" marL="0" rtl="0" algn="l">
              <a:spcBef>
                <a:spcPts val="0"/>
              </a:spcBef>
              <a:spcAft>
                <a:spcPts val="0"/>
              </a:spcAft>
              <a:buNone/>
            </a:pPr>
            <a:r>
              <a:t/>
            </a:r>
            <a:endParaRPr b="1" sz="1500">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US">
                <a:latin typeface="Century Gothic"/>
                <a:ea typeface="Century Gothic"/>
                <a:cs typeface="Century Gothic"/>
                <a:sym typeface="Century Gothic"/>
              </a:rPr>
              <a:t>For subtropical regions, number of cases are affected by sudden changes in weather.</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US">
                <a:latin typeface="Century Gothic"/>
                <a:ea typeface="Century Gothic"/>
                <a:cs typeface="Century Gothic"/>
                <a:sym typeface="Century Gothic"/>
              </a:rPr>
              <a:t>For tropical regions, number of cases are affected by the commencement of monsoon season.</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US">
                <a:latin typeface="Century Gothic"/>
                <a:ea typeface="Century Gothic"/>
                <a:cs typeface="Century Gothic"/>
                <a:sym typeface="Century Gothic"/>
              </a:rPr>
              <a:t>Precipitation and humidity play an important part in the variance of number of Zikavirus cases.</a:t>
            </a:r>
            <a:endParaRPr>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2A2A2A"/>
              </a:buClr>
              <a:buSzPts val="3600"/>
              <a:buFont typeface="Century Gothic"/>
              <a:buNone/>
            </a:pPr>
            <a:r>
              <a:rPr lang="en-US" sz="3600"/>
              <a:t>PROBLEM STATEMENT</a:t>
            </a:r>
            <a:endParaRPr/>
          </a:p>
        </p:txBody>
      </p:sp>
      <p:sp>
        <p:nvSpPr>
          <p:cNvPr id="97" name="Google Shape;97;p14"/>
          <p:cNvSpPr txBox="1"/>
          <p:nvPr>
            <p:ph idx="1" type="body"/>
          </p:nvPr>
        </p:nvSpPr>
        <p:spPr>
          <a:xfrm>
            <a:off x="1217612" y="2743200"/>
            <a:ext cx="9753600" cy="34290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SzPts val="1920"/>
              <a:buNone/>
            </a:pPr>
            <a:r>
              <a:rPr lang="en-US"/>
              <a:t>COVID19 has shown the real face of our healthcare infrastructure, planning, and readiness to address a pandemic with limited resources, unprepared staff, and broken supply chains. Government agencies if provided with this information well in advance, can plan and execute them in a well-orchestrated manner optimizing the use of staff, resources at their disposal. In this project, we aim is to analyze and build a multimodal model to predict the likelihood of an area having an outbreak.</a:t>
            </a:r>
            <a:endParaRPr/>
          </a:p>
        </p:txBody>
      </p:sp>
      <p:pic>
        <p:nvPicPr>
          <p:cNvPr id="98" name="Google Shape;98;p14"/>
          <p:cNvPicPr preferRelativeResize="0"/>
          <p:nvPr/>
        </p:nvPicPr>
        <p:blipFill rotWithShape="1">
          <a:blip r:embed="rId3">
            <a:alphaModFix/>
          </a:blip>
          <a:srcRect b="0" l="0" r="0" t="0"/>
          <a:stretch/>
        </p:blipFill>
        <p:spPr>
          <a:xfrm>
            <a:off x="10586553" y="304800"/>
            <a:ext cx="1074117" cy="352812"/>
          </a:xfrm>
          <a:prstGeom prst="rect">
            <a:avLst/>
          </a:prstGeom>
          <a:noFill/>
          <a:ln>
            <a:noFill/>
          </a:ln>
        </p:spPr>
      </p:pic>
      <p:pic>
        <p:nvPicPr>
          <p:cNvPr id="99" name="Google Shape;99;p14"/>
          <p:cNvPicPr preferRelativeResize="0"/>
          <p:nvPr/>
        </p:nvPicPr>
        <p:blipFill rotWithShape="1">
          <a:blip r:embed="rId4">
            <a:alphaModFix/>
          </a:blip>
          <a:srcRect b="0" l="0" r="0" t="0"/>
          <a:stretch/>
        </p:blipFill>
        <p:spPr>
          <a:xfrm>
            <a:off x="1065212" y="343486"/>
            <a:ext cx="2189825" cy="220265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A2A2A"/>
              </a:buClr>
              <a:buSzPts val="3600"/>
              <a:buFont typeface="Century Gothic"/>
              <a:buNone/>
            </a:pPr>
            <a:r>
              <a:rPr lang="en-US" sz="3600"/>
              <a:t>ZIKA VIRUS</a:t>
            </a:r>
            <a:endParaRPr/>
          </a:p>
        </p:txBody>
      </p:sp>
      <p:sp>
        <p:nvSpPr>
          <p:cNvPr id="105" name="Google Shape;105;p15"/>
          <p:cNvSpPr txBox="1"/>
          <p:nvPr>
            <p:ph idx="1" type="body"/>
          </p:nvPr>
        </p:nvSpPr>
        <p:spPr>
          <a:xfrm>
            <a:off x="1217612" y="2209800"/>
            <a:ext cx="9753600" cy="3733800"/>
          </a:xfrm>
          <a:prstGeom prst="rect">
            <a:avLst/>
          </a:prstGeom>
          <a:noFill/>
          <a:ln>
            <a:noFill/>
          </a:ln>
        </p:spPr>
        <p:txBody>
          <a:bodyPr anchorCtr="0" anchor="t" bIns="45700" lIns="91425" spcFirstLastPara="1" rIns="91425" wrap="square" tIns="45700">
            <a:normAutofit fontScale="92500" lnSpcReduction="10000"/>
          </a:bodyPr>
          <a:lstStyle/>
          <a:p>
            <a:pPr indent="-228600" lvl="0" marL="274320" rtl="0" algn="l">
              <a:lnSpc>
                <a:spcPct val="90000"/>
              </a:lnSpc>
              <a:spcBef>
                <a:spcPts val="0"/>
              </a:spcBef>
              <a:spcAft>
                <a:spcPts val="0"/>
              </a:spcAft>
              <a:buSzPct val="80000"/>
              <a:buChar char="•"/>
            </a:pPr>
            <a:r>
              <a:rPr lang="en-US">
                <a:latin typeface="Arial"/>
                <a:ea typeface="Arial"/>
                <a:cs typeface="Arial"/>
                <a:sym typeface="Arial"/>
              </a:rPr>
              <a:t>Zika virus is a mosquito-borne flavivirus that was first identified in Uganda in 1947 in monkeys. It was later identified in humans in 1952 in Uganda and the United Republic of Tanzania.</a:t>
            </a:r>
            <a:endParaRPr/>
          </a:p>
          <a:p>
            <a:pPr indent="-228600" lvl="0" marL="274320" rtl="0" algn="l">
              <a:lnSpc>
                <a:spcPct val="90000"/>
              </a:lnSpc>
              <a:spcBef>
                <a:spcPts val="1800"/>
              </a:spcBef>
              <a:spcAft>
                <a:spcPts val="0"/>
              </a:spcAft>
              <a:buSzPct val="80000"/>
              <a:buChar char="•"/>
            </a:pPr>
            <a:r>
              <a:rPr lang="en-US">
                <a:latin typeface="Arial"/>
                <a:ea typeface="Arial"/>
                <a:cs typeface="Arial"/>
                <a:sym typeface="Arial"/>
              </a:rPr>
              <a:t> In March 2015, Brazil reported a large outbreak of rash illness, soon identified as Zika virus infection.</a:t>
            </a:r>
            <a:endParaRPr/>
          </a:p>
          <a:p>
            <a:pPr indent="-228600" lvl="0" marL="274320" rtl="0" algn="l">
              <a:lnSpc>
                <a:spcPct val="90000"/>
              </a:lnSpc>
              <a:spcBef>
                <a:spcPts val="1800"/>
              </a:spcBef>
              <a:spcAft>
                <a:spcPts val="0"/>
              </a:spcAft>
              <a:buSzPct val="80000"/>
              <a:buChar char="•"/>
            </a:pPr>
            <a:r>
              <a:rPr lang="en-US">
                <a:latin typeface="Arial"/>
                <a:ea typeface="Arial"/>
                <a:cs typeface="Arial"/>
                <a:sym typeface="Arial"/>
              </a:rPr>
              <a:t>Zika virus is primarily transmitted by the bite of an infected mosquito from the Aedes genus, mainly Aedes aegypti, in tropical and subtropical regions. Aedes mosquitoes usually bite during the day, peaking during early morning and late afternoon/evening. </a:t>
            </a:r>
            <a:endParaRPr/>
          </a:p>
          <a:p>
            <a:pPr indent="-228600" lvl="0" marL="274320" rtl="0" algn="l">
              <a:lnSpc>
                <a:spcPct val="90000"/>
              </a:lnSpc>
              <a:spcBef>
                <a:spcPts val="1800"/>
              </a:spcBef>
              <a:spcAft>
                <a:spcPts val="0"/>
              </a:spcAft>
              <a:buSzPct val="80000"/>
              <a:buChar char="•"/>
            </a:pPr>
            <a:r>
              <a:rPr lang="en-US">
                <a:latin typeface="Arial"/>
                <a:ea typeface="Arial"/>
                <a:cs typeface="Arial"/>
                <a:sym typeface="Arial"/>
              </a:rPr>
              <a:t>Zika virus is also transmitted from mother to fetus during pregnancy, through sexual contact, transfusion of blood and blood products, and organ transplantation.</a:t>
            </a:r>
            <a:endParaRPr/>
          </a:p>
        </p:txBody>
      </p:sp>
      <p:pic>
        <p:nvPicPr>
          <p:cNvPr id="106" name="Google Shape;106;p15"/>
          <p:cNvPicPr preferRelativeResize="0"/>
          <p:nvPr/>
        </p:nvPicPr>
        <p:blipFill rotWithShape="1">
          <a:blip r:embed="rId3">
            <a:alphaModFix/>
          </a:blip>
          <a:srcRect b="0" l="0" r="0" t="0"/>
          <a:stretch/>
        </p:blipFill>
        <p:spPr>
          <a:xfrm>
            <a:off x="10586553" y="304800"/>
            <a:ext cx="1074117" cy="352812"/>
          </a:xfrm>
          <a:prstGeom prst="rect">
            <a:avLst/>
          </a:prstGeom>
          <a:noFill/>
          <a:ln>
            <a:noFill/>
          </a:ln>
        </p:spPr>
      </p:pic>
      <p:pic>
        <p:nvPicPr>
          <p:cNvPr id="107" name="Google Shape;107;p15"/>
          <p:cNvPicPr preferRelativeResize="0"/>
          <p:nvPr/>
        </p:nvPicPr>
        <p:blipFill rotWithShape="1">
          <a:blip r:embed="rId4">
            <a:alphaModFix/>
          </a:blip>
          <a:srcRect b="0" l="0" r="0" t="0"/>
          <a:stretch/>
        </p:blipFill>
        <p:spPr>
          <a:xfrm flipH="1">
            <a:off x="2970212" y="438226"/>
            <a:ext cx="3505200" cy="232394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684213" y="685800"/>
            <a:ext cx="3886200" cy="4038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2A2A2A"/>
              </a:buClr>
              <a:buSzPts val="4000"/>
              <a:buFont typeface="Century Gothic"/>
              <a:buNone/>
            </a:pPr>
            <a:r>
              <a:rPr lang="en-US"/>
              <a:t>DATA</a:t>
            </a:r>
            <a:br>
              <a:rPr lang="en-US"/>
            </a:br>
            <a:r>
              <a:rPr lang="en-US"/>
              <a:t>EXTRACTION</a:t>
            </a:r>
            <a:endParaRPr/>
          </a:p>
        </p:txBody>
      </p:sp>
      <p:sp>
        <p:nvSpPr>
          <p:cNvPr id="113" name="Google Shape;113;p16"/>
          <p:cNvSpPr txBox="1"/>
          <p:nvPr>
            <p:ph idx="2" type="body"/>
          </p:nvPr>
        </p:nvSpPr>
        <p:spPr>
          <a:xfrm>
            <a:off x="684213" y="4876800"/>
            <a:ext cx="3886200" cy="1295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440"/>
              <a:buNone/>
            </a:pPr>
            <a:r>
              <a:rPr lang="en-US"/>
              <a:t>Zika Virus</a:t>
            </a:r>
            <a:endParaRPr/>
          </a:p>
          <a:p>
            <a:pPr indent="0" lvl="0" marL="0" rtl="0" algn="l">
              <a:lnSpc>
                <a:spcPct val="90000"/>
              </a:lnSpc>
              <a:spcBef>
                <a:spcPts val="0"/>
              </a:spcBef>
              <a:spcAft>
                <a:spcPts val="0"/>
              </a:spcAft>
              <a:buSzPts val="1440"/>
              <a:buNone/>
            </a:pPr>
            <a:r>
              <a:rPr lang="en-US"/>
              <a:t>Weather</a:t>
            </a:r>
            <a:endParaRPr/>
          </a:p>
          <a:p>
            <a:pPr indent="0" lvl="0" marL="0" rtl="0" algn="l">
              <a:lnSpc>
                <a:spcPct val="90000"/>
              </a:lnSpc>
              <a:spcBef>
                <a:spcPts val="0"/>
              </a:spcBef>
              <a:spcAft>
                <a:spcPts val="0"/>
              </a:spcAft>
              <a:buSzPts val="1440"/>
              <a:buNone/>
            </a:pPr>
            <a:r>
              <a:rPr lang="en-US"/>
              <a:t>Population density</a:t>
            </a:r>
            <a:endParaRPr/>
          </a:p>
        </p:txBody>
      </p:sp>
      <p:pic>
        <p:nvPicPr>
          <p:cNvPr id="114" name="Google Shape;114;p16"/>
          <p:cNvPicPr preferRelativeResize="0"/>
          <p:nvPr/>
        </p:nvPicPr>
        <p:blipFill rotWithShape="1">
          <a:blip r:embed="rId3">
            <a:alphaModFix/>
          </a:blip>
          <a:srcRect b="0" l="0" r="0" t="0"/>
          <a:stretch/>
        </p:blipFill>
        <p:spPr>
          <a:xfrm>
            <a:off x="5942012" y="1476375"/>
            <a:ext cx="5143500" cy="3905250"/>
          </a:xfrm>
          <a:prstGeom prst="rect">
            <a:avLst/>
          </a:prstGeom>
          <a:noFill/>
          <a:ln>
            <a:noFill/>
          </a:ln>
        </p:spPr>
      </p:pic>
      <p:pic>
        <p:nvPicPr>
          <p:cNvPr id="115" name="Google Shape;115;p16"/>
          <p:cNvPicPr preferRelativeResize="0"/>
          <p:nvPr/>
        </p:nvPicPr>
        <p:blipFill rotWithShape="1">
          <a:blip r:embed="rId4">
            <a:alphaModFix/>
          </a:blip>
          <a:srcRect b="0" l="0" r="0" t="0"/>
          <a:stretch/>
        </p:blipFill>
        <p:spPr>
          <a:xfrm>
            <a:off x="10586553" y="304800"/>
            <a:ext cx="1074117" cy="35281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17"/>
          <p:cNvPicPr preferRelativeResize="0"/>
          <p:nvPr/>
        </p:nvPicPr>
        <p:blipFill rotWithShape="1">
          <a:blip r:embed="rId3">
            <a:alphaModFix/>
          </a:blip>
          <a:srcRect b="0" l="0" r="0" t="0"/>
          <a:stretch/>
        </p:blipFill>
        <p:spPr>
          <a:xfrm>
            <a:off x="336165" y="526295"/>
            <a:ext cx="10813567" cy="5805410"/>
          </a:xfrm>
          <a:prstGeom prst="rect">
            <a:avLst/>
          </a:prstGeom>
          <a:noFill/>
          <a:ln>
            <a:noFill/>
          </a:ln>
        </p:spPr>
      </p:pic>
      <p:sp>
        <p:nvSpPr>
          <p:cNvPr id="121" name="Google Shape;121;p17"/>
          <p:cNvSpPr txBox="1"/>
          <p:nvPr>
            <p:ph idx="1" type="body"/>
          </p:nvPr>
        </p:nvSpPr>
        <p:spPr>
          <a:xfrm>
            <a:off x="197978" y="2470557"/>
            <a:ext cx="3122612" cy="4202617"/>
          </a:xfrm>
          <a:prstGeom prst="rect">
            <a:avLst/>
          </a:prstGeom>
          <a:noFill/>
          <a:ln>
            <a:noFill/>
          </a:ln>
        </p:spPr>
        <p:txBody>
          <a:bodyPr anchorCtr="0" anchor="t" bIns="45700" lIns="91425" spcFirstLastPara="1" rIns="91425" wrap="square" tIns="45700">
            <a:normAutofit lnSpcReduction="10000"/>
          </a:bodyPr>
          <a:lstStyle/>
          <a:p>
            <a:pPr indent="-457200" lvl="0" marL="502919" rtl="0" algn="l">
              <a:lnSpc>
                <a:spcPct val="90000"/>
              </a:lnSpc>
              <a:spcBef>
                <a:spcPts val="0"/>
              </a:spcBef>
              <a:spcAft>
                <a:spcPts val="0"/>
              </a:spcAft>
              <a:buSzPts val="1440"/>
              <a:buFont typeface="Century Gothic"/>
              <a:buAutoNum type="arabicPeriod"/>
            </a:pPr>
            <a:r>
              <a:rPr lang="en-US" sz="1800">
                <a:latin typeface="Arial"/>
                <a:ea typeface="Arial"/>
                <a:cs typeface="Arial"/>
                <a:sym typeface="Arial"/>
              </a:rPr>
              <a:t>Argentina</a:t>
            </a:r>
            <a:endParaRPr/>
          </a:p>
          <a:p>
            <a:pPr indent="-457200" lvl="0" marL="502919" rtl="0" algn="l">
              <a:lnSpc>
                <a:spcPct val="90000"/>
              </a:lnSpc>
              <a:spcBef>
                <a:spcPts val="600"/>
              </a:spcBef>
              <a:spcAft>
                <a:spcPts val="0"/>
              </a:spcAft>
              <a:buSzPts val="1440"/>
              <a:buFont typeface="Century Gothic"/>
              <a:buAutoNum type="arabicPeriod"/>
            </a:pPr>
            <a:r>
              <a:rPr lang="en-US" sz="1800">
                <a:latin typeface="Arial"/>
                <a:ea typeface="Arial"/>
                <a:cs typeface="Arial"/>
                <a:sym typeface="Arial"/>
              </a:rPr>
              <a:t>United States</a:t>
            </a:r>
            <a:endParaRPr/>
          </a:p>
          <a:p>
            <a:pPr indent="-457200" lvl="0" marL="502919" rtl="0" algn="l">
              <a:lnSpc>
                <a:spcPct val="90000"/>
              </a:lnSpc>
              <a:spcBef>
                <a:spcPts val="600"/>
              </a:spcBef>
              <a:spcAft>
                <a:spcPts val="0"/>
              </a:spcAft>
              <a:buSzPts val="1440"/>
              <a:buFont typeface="Century Gothic"/>
              <a:buAutoNum type="arabicPeriod"/>
            </a:pPr>
            <a:r>
              <a:rPr lang="en-US" sz="1800">
                <a:latin typeface="Arial"/>
                <a:ea typeface="Arial"/>
                <a:cs typeface="Arial"/>
                <a:sym typeface="Arial"/>
              </a:rPr>
              <a:t>Brazil</a:t>
            </a:r>
            <a:endParaRPr/>
          </a:p>
          <a:p>
            <a:pPr indent="-457200" lvl="0" marL="502919" rtl="0" algn="l">
              <a:lnSpc>
                <a:spcPct val="90000"/>
              </a:lnSpc>
              <a:spcBef>
                <a:spcPts val="600"/>
              </a:spcBef>
              <a:spcAft>
                <a:spcPts val="0"/>
              </a:spcAft>
              <a:buSzPts val="1440"/>
              <a:buFont typeface="Century Gothic"/>
              <a:buAutoNum type="arabicPeriod"/>
            </a:pPr>
            <a:r>
              <a:rPr lang="en-US" sz="1800">
                <a:latin typeface="Arial"/>
                <a:ea typeface="Arial"/>
                <a:cs typeface="Arial"/>
                <a:sym typeface="Arial"/>
              </a:rPr>
              <a:t>Colombia</a:t>
            </a:r>
            <a:endParaRPr/>
          </a:p>
          <a:p>
            <a:pPr indent="-457200" lvl="0" marL="502919" rtl="0" algn="l">
              <a:lnSpc>
                <a:spcPct val="90000"/>
              </a:lnSpc>
              <a:spcBef>
                <a:spcPts val="600"/>
              </a:spcBef>
              <a:spcAft>
                <a:spcPts val="0"/>
              </a:spcAft>
              <a:buSzPts val="1440"/>
              <a:buFont typeface="Century Gothic"/>
              <a:buAutoNum type="arabicPeriod"/>
            </a:pPr>
            <a:r>
              <a:rPr lang="en-US" sz="1800">
                <a:latin typeface="Arial"/>
                <a:ea typeface="Arial"/>
                <a:cs typeface="Arial"/>
                <a:sym typeface="Arial"/>
              </a:rPr>
              <a:t>Dominican Republic</a:t>
            </a:r>
            <a:endParaRPr/>
          </a:p>
          <a:p>
            <a:pPr indent="-457200" lvl="0" marL="502919" rtl="0" algn="l">
              <a:lnSpc>
                <a:spcPct val="90000"/>
              </a:lnSpc>
              <a:spcBef>
                <a:spcPts val="600"/>
              </a:spcBef>
              <a:spcAft>
                <a:spcPts val="0"/>
              </a:spcAft>
              <a:buSzPts val="1440"/>
              <a:buFont typeface="Century Gothic"/>
              <a:buAutoNum type="arabicPeriod"/>
            </a:pPr>
            <a:r>
              <a:rPr lang="en-US" sz="1800">
                <a:latin typeface="Arial"/>
                <a:ea typeface="Arial"/>
                <a:cs typeface="Arial"/>
                <a:sym typeface="Arial"/>
              </a:rPr>
              <a:t>Ecuador</a:t>
            </a:r>
            <a:endParaRPr/>
          </a:p>
          <a:p>
            <a:pPr indent="-457200" lvl="0" marL="502919" rtl="0" algn="l">
              <a:lnSpc>
                <a:spcPct val="90000"/>
              </a:lnSpc>
              <a:spcBef>
                <a:spcPts val="600"/>
              </a:spcBef>
              <a:spcAft>
                <a:spcPts val="0"/>
              </a:spcAft>
              <a:buSzPts val="1440"/>
              <a:buFont typeface="Century Gothic"/>
              <a:buAutoNum type="arabicPeriod"/>
            </a:pPr>
            <a:r>
              <a:rPr lang="en-US" sz="1800">
                <a:latin typeface="Arial"/>
                <a:ea typeface="Arial"/>
                <a:cs typeface="Arial"/>
                <a:sym typeface="Arial"/>
              </a:rPr>
              <a:t>El Salvador</a:t>
            </a:r>
            <a:endParaRPr/>
          </a:p>
          <a:p>
            <a:pPr indent="-457200" lvl="0" marL="502919" rtl="0" algn="l">
              <a:lnSpc>
                <a:spcPct val="90000"/>
              </a:lnSpc>
              <a:spcBef>
                <a:spcPts val="600"/>
              </a:spcBef>
              <a:spcAft>
                <a:spcPts val="0"/>
              </a:spcAft>
              <a:buSzPts val="1440"/>
              <a:buFont typeface="Century Gothic"/>
              <a:buAutoNum type="arabicPeriod"/>
            </a:pPr>
            <a:r>
              <a:rPr lang="en-US" sz="1800">
                <a:latin typeface="Arial"/>
                <a:ea typeface="Arial"/>
                <a:cs typeface="Arial"/>
                <a:sym typeface="Arial"/>
              </a:rPr>
              <a:t>Guatemala</a:t>
            </a:r>
            <a:endParaRPr/>
          </a:p>
          <a:p>
            <a:pPr indent="-457200" lvl="0" marL="502919" rtl="0" algn="l">
              <a:lnSpc>
                <a:spcPct val="90000"/>
              </a:lnSpc>
              <a:spcBef>
                <a:spcPts val="600"/>
              </a:spcBef>
              <a:spcAft>
                <a:spcPts val="0"/>
              </a:spcAft>
              <a:buSzPts val="1440"/>
              <a:buFont typeface="Century Gothic"/>
              <a:buAutoNum type="arabicPeriod"/>
            </a:pPr>
            <a:r>
              <a:rPr lang="en-US" sz="1800">
                <a:latin typeface="Arial"/>
                <a:ea typeface="Arial"/>
                <a:cs typeface="Arial"/>
                <a:sym typeface="Arial"/>
              </a:rPr>
              <a:t>Haiti</a:t>
            </a:r>
            <a:endParaRPr/>
          </a:p>
          <a:p>
            <a:pPr indent="-457200" lvl="0" marL="502919" rtl="0" algn="l">
              <a:lnSpc>
                <a:spcPct val="90000"/>
              </a:lnSpc>
              <a:spcBef>
                <a:spcPts val="600"/>
              </a:spcBef>
              <a:spcAft>
                <a:spcPts val="0"/>
              </a:spcAft>
              <a:buSzPts val="1440"/>
              <a:buFont typeface="Century Gothic"/>
              <a:buAutoNum type="arabicPeriod"/>
            </a:pPr>
            <a:r>
              <a:rPr lang="en-US" sz="1800">
                <a:latin typeface="Arial"/>
                <a:ea typeface="Arial"/>
                <a:cs typeface="Arial"/>
                <a:sym typeface="Arial"/>
              </a:rPr>
              <a:t>Mexico</a:t>
            </a:r>
            <a:endParaRPr/>
          </a:p>
          <a:p>
            <a:pPr indent="-457200" lvl="0" marL="502919" rtl="0" algn="l">
              <a:lnSpc>
                <a:spcPct val="90000"/>
              </a:lnSpc>
              <a:spcBef>
                <a:spcPts val="600"/>
              </a:spcBef>
              <a:spcAft>
                <a:spcPts val="0"/>
              </a:spcAft>
              <a:buSzPts val="1440"/>
              <a:buFont typeface="Century Gothic"/>
              <a:buAutoNum type="arabicPeriod"/>
            </a:pPr>
            <a:r>
              <a:rPr lang="en-US" sz="1800">
                <a:latin typeface="Arial"/>
                <a:ea typeface="Arial"/>
                <a:cs typeface="Arial"/>
                <a:sym typeface="Arial"/>
              </a:rPr>
              <a:t>Nicaragua</a:t>
            </a:r>
            <a:endParaRPr/>
          </a:p>
          <a:p>
            <a:pPr indent="-457200" lvl="0" marL="502919" rtl="0" algn="l">
              <a:lnSpc>
                <a:spcPct val="90000"/>
              </a:lnSpc>
              <a:spcBef>
                <a:spcPts val="600"/>
              </a:spcBef>
              <a:spcAft>
                <a:spcPts val="0"/>
              </a:spcAft>
              <a:buSzPts val="1440"/>
              <a:buFont typeface="Century Gothic"/>
              <a:buAutoNum type="arabicPeriod"/>
            </a:pPr>
            <a:r>
              <a:rPr lang="en-US" sz="1800">
                <a:latin typeface="Arial"/>
                <a:ea typeface="Arial"/>
                <a:cs typeface="Arial"/>
                <a:sym typeface="Arial"/>
              </a:rPr>
              <a:t>Panama</a:t>
            </a:r>
            <a:endParaRPr/>
          </a:p>
          <a:p>
            <a:pPr indent="-457200" lvl="0" marL="502919" rtl="0" algn="l">
              <a:lnSpc>
                <a:spcPct val="90000"/>
              </a:lnSpc>
              <a:spcBef>
                <a:spcPts val="600"/>
              </a:spcBef>
              <a:spcAft>
                <a:spcPts val="0"/>
              </a:spcAft>
              <a:buSzPts val="1440"/>
              <a:buFont typeface="Century Gothic"/>
              <a:buAutoNum type="arabicPeriod"/>
            </a:pPr>
            <a:r>
              <a:rPr lang="en-US" sz="1800">
                <a:latin typeface="Arial"/>
                <a:ea typeface="Arial"/>
                <a:cs typeface="Arial"/>
                <a:sym typeface="Arial"/>
              </a:rPr>
              <a:t>Puerto Rico</a:t>
            </a:r>
            <a:endParaRPr/>
          </a:p>
          <a:p>
            <a:pPr indent="-457200" lvl="0" marL="502919" rtl="0" algn="l">
              <a:lnSpc>
                <a:spcPct val="90000"/>
              </a:lnSpc>
              <a:spcBef>
                <a:spcPts val="600"/>
              </a:spcBef>
              <a:spcAft>
                <a:spcPts val="0"/>
              </a:spcAft>
              <a:buSzPts val="1440"/>
              <a:buFont typeface="Century Gothic"/>
              <a:buAutoNum type="arabicPeriod"/>
            </a:pPr>
            <a:r>
              <a:rPr lang="en-US" sz="1800">
                <a:latin typeface="Arial"/>
                <a:ea typeface="Arial"/>
                <a:cs typeface="Arial"/>
                <a:sym typeface="Arial"/>
              </a:rPr>
              <a:t>U.S. Virgin Islands.</a:t>
            </a:r>
            <a:endParaRPr/>
          </a:p>
          <a:p>
            <a:pPr indent="-365760" lvl="0" marL="502919" rtl="0" algn="l">
              <a:lnSpc>
                <a:spcPct val="90000"/>
              </a:lnSpc>
              <a:spcBef>
                <a:spcPts val="1800"/>
              </a:spcBef>
              <a:spcAft>
                <a:spcPts val="0"/>
              </a:spcAft>
              <a:buSzPts val="1440"/>
              <a:buFont typeface="Century Gothic"/>
              <a:buNone/>
            </a:pPr>
            <a:r>
              <a:t/>
            </a:r>
            <a:endParaRPr sz="1800">
              <a:latin typeface="Arial"/>
              <a:ea typeface="Arial"/>
              <a:cs typeface="Arial"/>
              <a:sym typeface="Arial"/>
            </a:endParaRPr>
          </a:p>
        </p:txBody>
      </p:sp>
      <p:pic>
        <p:nvPicPr>
          <p:cNvPr id="122" name="Google Shape;122;p17"/>
          <p:cNvPicPr preferRelativeResize="0"/>
          <p:nvPr/>
        </p:nvPicPr>
        <p:blipFill rotWithShape="1">
          <a:blip r:embed="rId4">
            <a:alphaModFix/>
          </a:blip>
          <a:srcRect b="0" l="0" r="0" t="0"/>
          <a:stretch/>
        </p:blipFill>
        <p:spPr>
          <a:xfrm>
            <a:off x="10586553" y="304800"/>
            <a:ext cx="1074117" cy="352812"/>
          </a:xfrm>
          <a:prstGeom prst="rect">
            <a:avLst/>
          </a:prstGeom>
          <a:noFill/>
          <a:ln>
            <a:noFill/>
          </a:ln>
        </p:spPr>
      </p:pic>
      <p:sp>
        <p:nvSpPr>
          <p:cNvPr id="123" name="Google Shape;123;p17"/>
          <p:cNvSpPr/>
          <p:nvPr/>
        </p:nvSpPr>
        <p:spPr>
          <a:xfrm>
            <a:off x="3732212" y="5105400"/>
            <a:ext cx="228600" cy="228600"/>
          </a:xfrm>
          <a:prstGeom prst="ellipse">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2"/>
              </a:solidFill>
              <a:latin typeface="Century Gothic"/>
              <a:ea typeface="Century Gothic"/>
              <a:cs typeface="Century Gothic"/>
              <a:sym typeface="Century Gothic"/>
            </a:endParaRPr>
          </a:p>
        </p:txBody>
      </p:sp>
      <p:sp>
        <p:nvSpPr>
          <p:cNvPr id="124" name="Google Shape;124;p17"/>
          <p:cNvSpPr/>
          <p:nvPr/>
        </p:nvSpPr>
        <p:spPr>
          <a:xfrm>
            <a:off x="3960812" y="4491288"/>
            <a:ext cx="228600" cy="228600"/>
          </a:xfrm>
          <a:prstGeom prst="ellipse">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2"/>
              </a:solidFill>
              <a:latin typeface="Century Gothic"/>
              <a:ea typeface="Century Gothic"/>
              <a:cs typeface="Century Gothic"/>
              <a:sym typeface="Century Gothic"/>
            </a:endParaRPr>
          </a:p>
        </p:txBody>
      </p:sp>
      <p:sp>
        <p:nvSpPr>
          <p:cNvPr id="125" name="Google Shape;125;p17"/>
          <p:cNvSpPr/>
          <p:nvPr/>
        </p:nvSpPr>
        <p:spPr>
          <a:xfrm>
            <a:off x="3459929" y="4129087"/>
            <a:ext cx="228600" cy="228600"/>
          </a:xfrm>
          <a:prstGeom prst="ellipse">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2"/>
              </a:solidFill>
              <a:latin typeface="Century Gothic"/>
              <a:ea typeface="Century Gothic"/>
              <a:cs typeface="Century Gothic"/>
              <a:sym typeface="Century Gothic"/>
            </a:endParaRPr>
          </a:p>
        </p:txBody>
      </p:sp>
      <p:sp>
        <p:nvSpPr>
          <p:cNvPr id="126" name="Google Shape;126;p17"/>
          <p:cNvSpPr/>
          <p:nvPr/>
        </p:nvSpPr>
        <p:spPr>
          <a:xfrm>
            <a:off x="3122612" y="3639233"/>
            <a:ext cx="152400" cy="152400"/>
          </a:xfrm>
          <a:prstGeom prst="ellipse">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2"/>
              </a:solidFill>
              <a:latin typeface="Century Gothic"/>
              <a:ea typeface="Century Gothic"/>
              <a:cs typeface="Century Gothic"/>
              <a:sym typeface="Century Gothic"/>
            </a:endParaRPr>
          </a:p>
        </p:txBody>
      </p:sp>
      <p:sp>
        <p:nvSpPr>
          <p:cNvPr id="127" name="Google Shape;127;p17"/>
          <p:cNvSpPr/>
          <p:nvPr/>
        </p:nvSpPr>
        <p:spPr>
          <a:xfrm>
            <a:off x="3595495" y="3502946"/>
            <a:ext cx="136717" cy="136717"/>
          </a:xfrm>
          <a:prstGeom prst="ellipse">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2"/>
              </a:solidFill>
              <a:latin typeface="Century Gothic"/>
              <a:ea typeface="Century Gothic"/>
              <a:cs typeface="Century Gothic"/>
              <a:sym typeface="Century Gothic"/>
            </a:endParaRPr>
          </a:p>
        </p:txBody>
      </p:sp>
      <p:sp>
        <p:nvSpPr>
          <p:cNvPr id="128" name="Google Shape;128;p17"/>
          <p:cNvSpPr/>
          <p:nvPr/>
        </p:nvSpPr>
        <p:spPr>
          <a:xfrm>
            <a:off x="2741612" y="3253721"/>
            <a:ext cx="228600" cy="228600"/>
          </a:xfrm>
          <a:prstGeom prst="ellipse">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2"/>
              </a:solidFill>
              <a:latin typeface="Century Gothic"/>
              <a:ea typeface="Century Gothic"/>
              <a:cs typeface="Century Gothic"/>
              <a:sym typeface="Century Gothic"/>
            </a:endParaRPr>
          </a:p>
        </p:txBody>
      </p:sp>
      <p:sp>
        <p:nvSpPr>
          <p:cNvPr id="129" name="Google Shape;129;p17"/>
          <p:cNvSpPr/>
          <p:nvPr/>
        </p:nvSpPr>
        <p:spPr>
          <a:xfrm>
            <a:off x="2909233" y="2814888"/>
            <a:ext cx="350558" cy="350558"/>
          </a:xfrm>
          <a:prstGeom prst="ellipse">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2"/>
              </a:solidFill>
              <a:latin typeface="Century Gothic"/>
              <a:ea typeface="Century Gothic"/>
              <a:cs typeface="Century Gothic"/>
              <a:sym typeface="Century Gothic"/>
            </a:endParaRPr>
          </a:p>
        </p:txBody>
      </p:sp>
      <p:sp>
        <p:nvSpPr>
          <p:cNvPr id="130" name="Google Shape;130;p17"/>
          <p:cNvSpPr txBox="1"/>
          <p:nvPr/>
        </p:nvSpPr>
        <p:spPr>
          <a:xfrm>
            <a:off x="10133011" y="6290074"/>
            <a:ext cx="1981200" cy="4247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en-US" sz="2400" u="none" cap="none" strike="noStrike">
                <a:solidFill>
                  <a:schemeClr val="dk1"/>
                </a:solidFill>
                <a:latin typeface="Century Gothic"/>
                <a:ea typeface="Century Gothic"/>
                <a:cs typeface="Century Gothic"/>
                <a:sym typeface="Century Gothic"/>
              </a:rPr>
              <a:t>2016 - 2018</a:t>
            </a:r>
            <a:endParaRPr/>
          </a:p>
        </p:txBody>
      </p:sp>
      <p:pic>
        <p:nvPicPr>
          <p:cNvPr id="131" name="Google Shape;131;p17"/>
          <p:cNvPicPr preferRelativeResize="0"/>
          <p:nvPr/>
        </p:nvPicPr>
        <p:blipFill rotWithShape="1">
          <a:blip r:embed="rId5">
            <a:alphaModFix/>
          </a:blip>
          <a:srcRect b="0" l="0" r="0" t="0"/>
          <a:stretch/>
        </p:blipFill>
        <p:spPr>
          <a:xfrm>
            <a:off x="9523412" y="4251866"/>
            <a:ext cx="457199" cy="928686"/>
          </a:xfrm>
          <a:prstGeom prst="rect">
            <a:avLst/>
          </a:prstGeom>
          <a:noFill/>
          <a:ln>
            <a:noFill/>
          </a:ln>
        </p:spPr>
      </p:pic>
      <p:pic>
        <p:nvPicPr>
          <p:cNvPr id="132" name="Google Shape;132;p17"/>
          <p:cNvPicPr preferRelativeResize="0"/>
          <p:nvPr/>
        </p:nvPicPr>
        <p:blipFill rotWithShape="1">
          <a:blip r:embed="rId6">
            <a:alphaModFix/>
          </a:blip>
          <a:srcRect b="0" l="0" r="0" t="0"/>
          <a:stretch/>
        </p:blipFill>
        <p:spPr>
          <a:xfrm>
            <a:off x="8366953" y="821189"/>
            <a:ext cx="1156459" cy="1567891"/>
          </a:xfrm>
          <a:prstGeom prst="rect">
            <a:avLst/>
          </a:prstGeom>
          <a:noFill/>
          <a:ln>
            <a:noFill/>
          </a:ln>
        </p:spPr>
      </p:pic>
      <p:pic>
        <p:nvPicPr>
          <p:cNvPr id="133" name="Google Shape;133;p17"/>
          <p:cNvPicPr preferRelativeResize="0"/>
          <p:nvPr/>
        </p:nvPicPr>
        <p:blipFill rotWithShape="1">
          <a:blip r:embed="rId7">
            <a:alphaModFix/>
          </a:blip>
          <a:srcRect b="0" l="0" r="0" t="0"/>
          <a:stretch/>
        </p:blipFill>
        <p:spPr>
          <a:xfrm>
            <a:off x="6232945" y="3429000"/>
            <a:ext cx="650081" cy="928687"/>
          </a:xfrm>
          <a:prstGeom prst="rect">
            <a:avLst/>
          </a:prstGeom>
          <a:noFill/>
          <a:ln>
            <a:noFill/>
          </a:ln>
        </p:spPr>
      </p:pic>
      <p:pic>
        <p:nvPicPr>
          <p:cNvPr id="134" name="Google Shape;134;p17"/>
          <p:cNvPicPr preferRelativeResize="0"/>
          <p:nvPr/>
        </p:nvPicPr>
        <p:blipFill rotWithShape="1">
          <a:blip r:embed="rId7">
            <a:alphaModFix/>
          </a:blip>
          <a:srcRect b="0" l="0" r="0" t="0"/>
          <a:stretch/>
        </p:blipFill>
        <p:spPr>
          <a:xfrm>
            <a:off x="5995548" y="779194"/>
            <a:ext cx="650081" cy="928687"/>
          </a:xfrm>
          <a:prstGeom prst="rect">
            <a:avLst/>
          </a:prstGeom>
          <a:noFill/>
          <a:ln>
            <a:noFill/>
          </a:ln>
        </p:spPr>
      </p:pic>
      <p:grpSp>
        <p:nvGrpSpPr>
          <p:cNvPr id="135" name="Google Shape;135;p17"/>
          <p:cNvGrpSpPr/>
          <p:nvPr/>
        </p:nvGrpSpPr>
        <p:grpSpPr>
          <a:xfrm>
            <a:off x="414029" y="511318"/>
            <a:ext cx="3181466" cy="1064042"/>
            <a:chOff x="690566" y="972886"/>
            <a:chExt cx="3181466" cy="1064042"/>
          </a:xfrm>
        </p:grpSpPr>
        <p:pic>
          <p:nvPicPr>
            <p:cNvPr id="136" name="Google Shape;136;p17"/>
            <p:cNvPicPr preferRelativeResize="0"/>
            <p:nvPr/>
          </p:nvPicPr>
          <p:blipFill rotWithShape="1">
            <a:blip r:embed="rId8">
              <a:alphaModFix/>
            </a:blip>
            <a:srcRect b="0" l="0" r="0" t="0"/>
            <a:stretch/>
          </p:blipFill>
          <p:spPr>
            <a:xfrm>
              <a:off x="1897471" y="1207203"/>
              <a:ext cx="737533" cy="829725"/>
            </a:xfrm>
            <a:prstGeom prst="rect">
              <a:avLst/>
            </a:prstGeom>
            <a:noFill/>
            <a:ln>
              <a:noFill/>
            </a:ln>
          </p:spPr>
        </p:pic>
        <p:pic>
          <p:nvPicPr>
            <p:cNvPr id="137" name="Google Shape;137;p17"/>
            <p:cNvPicPr preferRelativeResize="0"/>
            <p:nvPr/>
          </p:nvPicPr>
          <p:blipFill rotWithShape="1">
            <a:blip r:embed="rId9">
              <a:alphaModFix/>
            </a:blip>
            <a:srcRect b="0" l="0" r="0" t="0"/>
            <a:stretch/>
          </p:blipFill>
          <p:spPr>
            <a:xfrm>
              <a:off x="690566" y="972886"/>
              <a:ext cx="964039" cy="707595"/>
            </a:xfrm>
            <a:prstGeom prst="rect">
              <a:avLst/>
            </a:prstGeom>
            <a:noFill/>
            <a:ln>
              <a:noFill/>
            </a:ln>
          </p:spPr>
        </p:pic>
        <p:pic>
          <p:nvPicPr>
            <p:cNvPr id="138" name="Google Shape;138;p17"/>
            <p:cNvPicPr preferRelativeResize="0"/>
            <p:nvPr/>
          </p:nvPicPr>
          <p:blipFill rotWithShape="1">
            <a:blip r:embed="rId10">
              <a:alphaModFix/>
            </a:blip>
            <a:srcRect b="0" l="0" r="0" t="0"/>
            <a:stretch/>
          </p:blipFill>
          <p:spPr>
            <a:xfrm>
              <a:off x="2907993" y="1101381"/>
              <a:ext cx="964039" cy="520684"/>
            </a:xfrm>
            <a:prstGeom prst="rect">
              <a:avLst/>
            </a:prstGeom>
            <a:noFill/>
            <a:ln>
              <a:noFill/>
            </a:ln>
          </p:spPr>
        </p:pic>
      </p:grpSp>
      <p:sp>
        <p:nvSpPr>
          <p:cNvPr id="139" name="Google Shape;139;p17"/>
          <p:cNvSpPr txBox="1"/>
          <p:nvPr/>
        </p:nvSpPr>
        <p:spPr>
          <a:xfrm>
            <a:off x="1298743" y="1517126"/>
            <a:ext cx="2017603" cy="4247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en-US" sz="2400" u="none" cap="none" strike="noStrike">
                <a:solidFill>
                  <a:schemeClr val="lt1"/>
                </a:solidFill>
                <a:latin typeface="Century Gothic"/>
                <a:ea typeface="Century Gothic"/>
                <a:cs typeface="Century Gothic"/>
                <a:sym typeface="Century Gothic"/>
              </a:rPr>
              <a:t>Weather</a:t>
            </a:r>
            <a:endParaRPr/>
          </a:p>
        </p:txBody>
      </p:sp>
      <p:sp>
        <p:nvSpPr>
          <p:cNvPr id="140" name="Google Shape;140;p17"/>
          <p:cNvSpPr txBox="1"/>
          <p:nvPr/>
        </p:nvSpPr>
        <p:spPr>
          <a:xfrm>
            <a:off x="6632870" y="1472608"/>
            <a:ext cx="1810983" cy="75713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en-US" sz="2400" u="none" cap="none" strike="noStrike">
                <a:solidFill>
                  <a:schemeClr val="lt1"/>
                </a:solidFill>
                <a:latin typeface="Century Gothic"/>
                <a:ea typeface="Century Gothic"/>
                <a:cs typeface="Century Gothic"/>
                <a:sym typeface="Century Gothic"/>
              </a:rPr>
              <a:t>Population</a:t>
            </a:r>
            <a:endParaRPr/>
          </a:p>
          <a:p>
            <a:pPr indent="0" lvl="0" marL="0" marR="0" rtl="0" algn="ctr">
              <a:lnSpc>
                <a:spcPct val="90000"/>
              </a:lnSpc>
              <a:spcBef>
                <a:spcPts val="0"/>
              </a:spcBef>
              <a:spcAft>
                <a:spcPts val="0"/>
              </a:spcAft>
              <a:buNone/>
            </a:pPr>
            <a:r>
              <a:rPr b="0" i="0" lang="en-US" sz="2400" u="none" cap="none" strike="noStrike">
                <a:solidFill>
                  <a:schemeClr val="lt1"/>
                </a:solidFill>
                <a:latin typeface="Century Gothic"/>
                <a:ea typeface="Century Gothic"/>
                <a:cs typeface="Century Gothic"/>
                <a:sym typeface="Century Gothic"/>
              </a:rPr>
              <a:t>Density</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5"/>
                                        </p:tgtEl>
                                        <p:attrNameLst>
                                          <p:attrName>style.visibility</p:attrName>
                                        </p:attrNameLst>
                                      </p:cBhvr>
                                      <p:to>
                                        <p:strVal val="visible"/>
                                      </p:to>
                                    </p:set>
                                    <p:anim calcmode="lin" valueType="num">
                                      <p:cBhvr additive="base">
                                        <p:cTn dur="500"/>
                                        <p:tgtEl>
                                          <p:spTgt spid="125"/>
                                        </p:tgtEl>
                                        <p:attrNameLst>
                                          <p:attrName>ppt_w</p:attrName>
                                        </p:attrNameLst>
                                      </p:cBhvr>
                                      <p:tavLst>
                                        <p:tav fmla="" tm="0">
                                          <p:val>
                                            <p:strVal val="0"/>
                                          </p:val>
                                        </p:tav>
                                        <p:tav fmla="" tm="100000">
                                          <p:val>
                                            <p:strVal val="#ppt_w"/>
                                          </p:val>
                                        </p:tav>
                                      </p:tavLst>
                                    </p:anim>
                                    <p:anim calcmode="lin" valueType="num">
                                      <p:cBhvr additive="base">
                                        <p:cTn dur="500"/>
                                        <p:tgtEl>
                                          <p:spTgt spid="12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500"/>
                                        <p:tgtEl>
                                          <p:spTgt spid="127"/>
                                        </p:tgtEl>
                                        <p:attrNameLst>
                                          <p:attrName>ppt_w</p:attrName>
                                        </p:attrNameLst>
                                      </p:cBhvr>
                                      <p:tavLst>
                                        <p:tav fmla="" tm="0">
                                          <p:val>
                                            <p:strVal val="0"/>
                                          </p:val>
                                        </p:tav>
                                        <p:tav fmla="" tm="100000">
                                          <p:val>
                                            <p:strVal val="#ppt_w"/>
                                          </p:val>
                                        </p:tav>
                                      </p:tavLst>
                                    </p:anim>
                                    <p:anim calcmode="lin" valueType="num">
                                      <p:cBhvr additive="base">
                                        <p:cTn dur="500"/>
                                        <p:tgtEl>
                                          <p:spTgt spid="12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26"/>
                                        </p:tgtEl>
                                        <p:attrNameLst>
                                          <p:attrName>style.visibility</p:attrName>
                                        </p:attrNameLst>
                                      </p:cBhvr>
                                      <p:to>
                                        <p:strVal val="visible"/>
                                      </p:to>
                                    </p:set>
                                    <p:anim calcmode="lin" valueType="num">
                                      <p:cBhvr additive="base">
                                        <p:cTn dur="500"/>
                                        <p:tgtEl>
                                          <p:spTgt spid="126"/>
                                        </p:tgtEl>
                                        <p:attrNameLst>
                                          <p:attrName>ppt_w</p:attrName>
                                        </p:attrNameLst>
                                      </p:cBhvr>
                                      <p:tavLst>
                                        <p:tav fmla="" tm="0">
                                          <p:val>
                                            <p:strVal val="0"/>
                                          </p:val>
                                        </p:tav>
                                        <p:tav fmla="" tm="100000">
                                          <p:val>
                                            <p:strVal val="#ppt_w"/>
                                          </p:val>
                                        </p:tav>
                                      </p:tavLst>
                                    </p:anim>
                                    <p:anim calcmode="lin" valueType="num">
                                      <p:cBhvr additive="base">
                                        <p:cTn dur="500"/>
                                        <p:tgtEl>
                                          <p:spTgt spid="12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500"/>
                                        <p:tgtEl>
                                          <p:spTgt spid="128"/>
                                        </p:tgtEl>
                                        <p:attrNameLst>
                                          <p:attrName>ppt_w</p:attrName>
                                        </p:attrNameLst>
                                      </p:cBhvr>
                                      <p:tavLst>
                                        <p:tav fmla="" tm="0">
                                          <p:val>
                                            <p:strVal val="0"/>
                                          </p:val>
                                        </p:tav>
                                        <p:tav fmla="" tm="100000">
                                          <p:val>
                                            <p:strVal val="#ppt_w"/>
                                          </p:val>
                                        </p:tav>
                                      </p:tavLst>
                                    </p:anim>
                                    <p:anim calcmode="lin" valueType="num">
                                      <p:cBhvr additive="base">
                                        <p:cTn dur="500"/>
                                        <p:tgtEl>
                                          <p:spTgt spid="12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500"/>
                                        <p:tgtEl>
                                          <p:spTgt spid="129"/>
                                        </p:tgtEl>
                                        <p:attrNameLst>
                                          <p:attrName>ppt_w</p:attrName>
                                        </p:attrNameLst>
                                      </p:cBhvr>
                                      <p:tavLst>
                                        <p:tav fmla="" tm="0">
                                          <p:val>
                                            <p:strVal val="0"/>
                                          </p:val>
                                        </p:tav>
                                        <p:tav fmla="" tm="100000">
                                          <p:val>
                                            <p:strVal val="#ppt_w"/>
                                          </p:val>
                                        </p:tav>
                                      </p:tavLst>
                                    </p:anim>
                                    <p:anim calcmode="lin" valueType="num">
                                      <p:cBhvr additive="base">
                                        <p:cTn dur="500"/>
                                        <p:tgtEl>
                                          <p:spTgt spid="12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24"/>
                                        </p:tgtEl>
                                        <p:attrNameLst>
                                          <p:attrName>style.visibility</p:attrName>
                                        </p:attrNameLst>
                                      </p:cBhvr>
                                      <p:to>
                                        <p:strVal val="visible"/>
                                      </p:to>
                                    </p:set>
                                    <p:anim calcmode="lin" valueType="num">
                                      <p:cBhvr additive="base">
                                        <p:cTn dur="500"/>
                                        <p:tgtEl>
                                          <p:spTgt spid="124"/>
                                        </p:tgtEl>
                                        <p:attrNameLst>
                                          <p:attrName>ppt_w</p:attrName>
                                        </p:attrNameLst>
                                      </p:cBhvr>
                                      <p:tavLst>
                                        <p:tav fmla="" tm="0">
                                          <p:val>
                                            <p:strVal val="0"/>
                                          </p:val>
                                        </p:tav>
                                        <p:tav fmla="" tm="100000">
                                          <p:val>
                                            <p:strVal val="#ppt_w"/>
                                          </p:val>
                                        </p:tav>
                                      </p:tavLst>
                                    </p:anim>
                                    <p:anim calcmode="lin" valueType="num">
                                      <p:cBhvr additive="base">
                                        <p:cTn dur="500"/>
                                        <p:tgtEl>
                                          <p:spTgt spid="12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500"/>
                                        <p:tgtEl>
                                          <p:spTgt spid="123"/>
                                        </p:tgtEl>
                                        <p:attrNameLst>
                                          <p:attrName>ppt_w</p:attrName>
                                        </p:attrNameLst>
                                      </p:cBhvr>
                                      <p:tavLst>
                                        <p:tav fmla="" tm="0">
                                          <p:val>
                                            <p:strVal val="0"/>
                                          </p:val>
                                        </p:tav>
                                        <p:tav fmla="" tm="100000">
                                          <p:val>
                                            <p:strVal val="#ppt_w"/>
                                          </p:val>
                                        </p:tav>
                                      </p:tavLst>
                                    </p:anim>
                                    <p:anim calcmode="lin" valueType="num">
                                      <p:cBhvr additive="base">
                                        <p:cTn dur="500"/>
                                        <p:tgtEl>
                                          <p:spTgt spid="12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500"/>
                                        <p:tgtEl>
                                          <p:spTgt spid="13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500"/>
                                        <p:tgtEl>
                                          <p:spTgt spid="13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ph type="title"/>
          </p:nvPr>
        </p:nvSpPr>
        <p:spPr>
          <a:xfrm>
            <a:off x="684213" y="685800"/>
            <a:ext cx="3886200" cy="838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2A2A2A"/>
              </a:buClr>
              <a:buSzPts val="4000"/>
              <a:buFont typeface="Century Gothic"/>
              <a:buNone/>
            </a:pPr>
            <a:r>
              <a:rPr lang="en-US"/>
              <a:t>WEATHER</a:t>
            </a:r>
            <a:endParaRPr/>
          </a:p>
        </p:txBody>
      </p:sp>
      <p:sp>
        <p:nvSpPr>
          <p:cNvPr id="146" name="Google Shape;146;p18"/>
          <p:cNvSpPr txBox="1"/>
          <p:nvPr>
            <p:ph idx="2" type="body"/>
          </p:nvPr>
        </p:nvSpPr>
        <p:spPr>
          <a:xfrm>
            <a:off x="684213" y="1842758"/>
            <a:ext cx="3886200" cy="4624330"/>
          </a:xfrm>
          <a:prstGeom prst="rect">
            <a:avLst/>
          </a:prstGeom>
          <a:noFill/>
          <a:ln>
            <a:noFill/>
          </a:ln>
        </p:spPr>
        <p:txBody>
          <a:bodyPr anchorCtr="0" anchor="t" bIns="45700" lIns="91425" spcFirstLastPara="1" rIns="91425" wrap="square" tIns="45700">
            <a:normAutofit fontScale="85000" lnSpcReduction="10000"/>
          </a:bodyPr>
          <a:lstStyle/>
          <a:p>
            <a:pPr indent="0" lvl="0" marL="0" marR="0" rtl="0" algn="l">
              <a:lnSpc>
                <a:spcPct val="107000"/>
              </a:lnSpc>
              <a:spcBef>
                <a:spcPts val="0"/>
              </a:spcBef>
              <a:spcAft>
                <a:spcPts val="0"/>
              </a:spcAft>
              <a:buSzPct val="79999"/>
              <a:buNone/>
            </a:pPr>
            <a:r>
              <a:rPr b="1" lang="en-US" sz="1800">
                <a:solidFill>
                  <a:schemeClr val="dk2"/>
                </a:solidFill>
                <a:latin typeface="Calibri"/>
                <a:ea typeface="Calibri"/>
                <a:cs typeface="Calibri"/>
                <a:sym typeface="Calibri"/>
              </a:rPr>
              <a:t>Tropical zone</a:t>
            </a:r>
            <a:endParaRPr/>
          </a:p>
          <a:p>
            <a:pPr indent="-342900" lvl="0" marL="342900" marR="0" rtl="0" algn="l">
              <a:lnSpc>
                <a:spcPct val="107000"/>
              </a:lnSpc>
              <a:spcBef>
                <a:spcPts val="800"/>
              </a:spcBef>
              <a:spcAft>
                <a:spcPts val="0"/>
              </a:spcAft>
              <a:buSzPct val="80000"/>
              <a:buFont typeface="Noto Sans Symbols"/>
              <a:buChar char="∙"/>
            </a:pPr>
            <a:r>
              <a:rPr lang="en-US" sz="1700">
                <a:latin typeface="Calibri"/>
                <a:ea typeface="Calibri"/>
                <a:cs typeface="Calibri"/>
                <a:sym typeface="Calibri"/>
              </a:rPr>
              <a:t>Summer season temperatures average about 77 degrees</a:t>
            </a:r>
            <a:endParaRPr/>
          </a:p>
          <a:p>
            <a:pPr indent="-342900" lvl="0" marL="342900" marR="0" rtl="0" algn="l">
              <a:lnSpc>
                <a:spcPct val="107000"/>
              </a:lnSpc>
              <a:spcBef>
                <a:spcPts val="0"/>
              </a:spcBef>
              <a:spcAft>
                <a:spcPts val="0"/>
              </a:spcAft>
              <a:buSzPct val="80000"/>
              <a:buFont typeface="Noto Sans Symbols"/>
              <a:buChar char="∙"/>
            </a:pPr>
            <a:r>
              <a:rPr lang="en-US" sz="1700">
                <a:latin typeface="Calibri"/>
                <a:ea typeface="Calibri"/>
                <a:cs typeface="Calibri"/>
                <a:sym typeface="Calibri"/>
              </a:rPr>
              <a:t>Dry season temperatures average about 68 degrees</a:t>
            </a:r>
            <a:endParaRPr/>
          </a:p>
          <a:p>
            <a:pPr indent="-342900" lvl="0" marL="342900" marR="0" rtl="0" algn="l">
              <a:lnSpc>
                <a:spcPct val="107000"/>
              </a:lnSpc>
              <a:spcBef>
                <a:spcPts val="0"/>
              </a:spcBef>
              <a:spcAft>
                <a:spcPts val="0"/>
              </a:spcAft>
              <a:buSzPct val="80000"/>
              <a:buFont typeface="Noto Sans Symbols"/>
              <a:buChar char="∙"/>
            </a:pPr>
            <a:r>
              <a:rPr lang="en-US" sz="1700">
                <a:latin typeface="Calibri"/>
                <a:ea typeface="Calibri"/>
                <a:cs typeface="Calibri"/>
                <a:sym typeface="Calibri"/>
              </a:rPr>
              <a:t>Precipitation only falls during the summer months, usually from may-august with June and July having the heaviest rain</a:t>
            </a:r>
            <a:endParaRPr/>
          </a:p>
          <a:p>
            <a:pPr indent="0" lvl="0" marL="0" marR="0" rtl="0" algn="l">
              <a:lnSpc>
                <a:spcPct val="107000"/>
              </a:lnSpc>
              <a:spcBef>
                <a:spcPts val="800"/>
              </a:spcBef>
              <a:spcAft>
                <a:spcPts val="0"/>
              </a:spcAft>
              <a:buSzPct val="79999"/>
              <a:buNone/>
            </a:pPr>
            <a:r>
              <a:rPr lang="en-US" sz="1800">
                <a:solidFill>
                  <a:srgbClr val="FF0000"/>
                </a:solidFill>
                <a:latin typeface="Calibri"/>
                <a:ea typeface="Calibri"/>
                <a:cs typeface="Calibri"/>
                <a:sym typeface="Calibri"/>
              </a:rPr>
              <a:t> </a:t>
            </a:r>
            <a:endParaRPr sz="1800">
              <a:latin typeface="Calibri"/>
              <a:ea typeface="Calibri"/>
              <a:cs typeface="Calibri"/>
              <a:sym typeface="Calibri"/>
            </a:endParaRPr>
          </a:p>
          <a:p>
            <a:pPr indent="0" lvl="0" marL="0" marR="0" rtl="0" algn="l">
              <a:lnSpc>
                <a:spcPct val="107000"/>
              </a:lnSpc>
              <a:spcBef>
                <a:spcPts val="800"/>
              </a:spcBef>
              <a:spcAft>
                <a:spcPts val="0"/>
              </a:spcAft>
              <a:buSzPct val="79999"/>
              <a:buNone/>
            </a:pPr>
            <a:r>
              <a:rPr b="1" lang="en-US" sz="1800">
                <a:solidFill>
                  <a:schemeClr val="dk2"/>
                </a:solidFill>
                <a:latin typeface="Calibri"/>
                <a:ea typeface="Calibri"/>
                <a:cs typeface="Calibri"/>
                <a:sym typeface="Calibri"/>
              </a:rPr>
              <a:t>Subtropical zone</a:t>
            </a:r>
            <a:endParaRPr/>
          </a:p>
          <a:p>
            <a:pPr indent="-342900" lvl="0" marL="342900" marR="0" rtl="0" algn="l">
              <a:lnSpc>
                <a:spcPct val="107000"/>
              </a:lnSpc>
              <a:spcBef>
                <a:spcPts val="800"/>
              </a:spcBef>
              <a:spcAft>
                <a:spcPts val="0"/>
              </a:spcAft>
              <a:buSzPct val="79999"/>
              <a:buFont typeface="Noto Sans Symbols"/>
              <a:buChar char="∙"/>
            </a:pPr>
            <a:r>
              <a:rPr lang="en-US" sz="1800">
                <a:latin typeface="Calibri"/>
                <a:ea typeface="Calibri"/>
                <a:cs typeface="Calibri"/>
                <a:sym typeface="Calibri"/>
              </a:rPr>
              <a:t>Humid summers and mild winters</a:t>
            </a:r>
            <a:endParaRPr/>
          </a:p>
          <a:p>
            <a:pPr indent="-342900" lvl="0" marL="342900" marR="0" rtl="0" algn="l">
              <a:lnSpc>
                <a:spcPct val="107000"/>
              </a:lnSpc>
              <a:spcBef>
                <a:spcPts val="0"/>
              </a:spcBef>
              <a:spcAft>
                <a:spcPts val="0"/>
              </a:spcAft>
              <a:buSzPct val="79999"/>
              <a:buFont typeface="Noto Sans Symbols"/>
              <a:buChar char="∙"/>
            </a:pPr>
            <a:r>
              <a:rPr lang="en-US" sz="1800">
                <a:latin typeface="Calibri"/>
                <a:ea typeface="Calibri"/>
                <a:cs typeface="Calibri"/>
                <a:sym typeface="Calibri"/>
              </a:rPr>
              <a:t>Summer, the average temperature is between 70 and 80 degrees</a:t>
            </a:r>
            <a:endParaRPr/>
          </a:p>
          <a:p>
            <a:pPr indent="-342900" lvl="0" marL="342900" marR="0" rtl="0" algn="l">
              <a:lnSpc>
                <a:spcPct val="107000"/>
              </a:lnSpc>
              <a:spcBef>
                <a:spcPts val="0"/>
              </a:spcBef>
              <a:spcAft>
                <a:spcPts val="0"/>
              </a:spcAft>
              <a:buSzPct val="79999"/>
              <a:buFont typeface="Noto Sans Symbols"/>
              <a:buChar char="∙"/>
            </a:pPr>
            <a:r>
              <a:rPr lang="en-US" sz="1800">
                <a:latin typeface="Calibri"/>
                <a:ea typeface="Calibri"/>
                <a:cs typeface="Calibri"/>
                <a:sym typeface="Calibri"/>
              </a:rPr>
              <a:t>Coldest month usually averages 45-50 degrees</a:t>
            </a:r>
            <a:endParaRPr/>
          </a:p>
          <a:p>
            <a:pPr indent="-342900" lvl="0" marL="342900" marR="0" rtl="0" algn="l">
              <a:lnSpc>
                <a:spcPct val="107000"/>
              </a:lnSpc>
              <a:spcBef>
                <a:spcPts val="0"/>
              </a:spcBef>
              <a:spcAft>
                <a:spcPts val="0"/>
              </a:spcAft>
              <a:buSzPct val="79999"/>
              <a:buFont typeface="Noto Sans Symbols"/>
              <a:buChar char="∙"/>
            </a:pPr>
            <a:r>
              <a:rPr lang="en-US" sz="1800">
                <a:latin typeface="Calibri"/>
                <a:ea typeface="Calibri"/>
                <a:cs typeface="Calibri"/>
                <a:sym typeface="Calibri"/>
              </a:rPr>
              <a:t>Rain falls throughout the year.</a:t>
            </a:r>
            <a:endParaRPr/>
          </a:p>
          <a:p>
            <a:pPr indent="-342900" lvl="0" marL="342900" marR="0" rtl="0" algn="l">
              <a:lnSpc>
                <a:spcPct val="107000"/>
              </a:lnSpc>
              <a:spcBef>
                <a:spcPts val="0"/>
              </a:spcBef>
              <a:spcAft>
                <a:spcPts val="0"/>
              </a:spcAft>
              <a:buSzPct val="79999"/>
              <a:buFont typeface="Noto Sans Symbols"/>
              <a:buChar char="∙"/>
            </a:pPr>
            <a:r>
              <a:rPr lang="en-US" sz="1800">
                <a:latin typeface="Calibri"/>
                <a:ea typeface="Calibri"/>
                <a:cs typeface="Calibri"/>
                <a:sym typeface="Calibri"/>
              </a:rPr>
              <a:t>There are 9/10 days with rainfall per month from October to April.</a:t>
            </a:r>
            <a:endParaRPr sz="1800">
              <a:latin typeface="Calibri"/>
              <a:ea typeface="Calibri"/>
              <a:cs typeface="Calibri"/>
              <a:sym typeface="Calibri"/>
            </a:endParaRPr>
          </a:p>
          <a:p>
            <a:pPr indent="0" lvl="0" marL="0" rtl="0" algn="l">
              <a:lnSpc>
                <a:spcPct val="90000"/>
              </a:lnSpc>
              <a:spcBef>
                <a:spcPts val="800"/>
              </a:spcBef>
              <a:spcAft>
                <a:spcPts val="0"/>
              </a:spcAft>
              <a:buSzPct val="79999"/>
              <a:buNone/>
            </a:pPr>
            <a:r>
              <a:t/>
            </a:r>
            <a:endParaRPr/>
          </a:p>
        </p:txBody>
      </p:sp>
      <p:pic>
        <p:nvPicPr>
          <p:cNvPr descr="what is a climate zone" id="147" name="Google Shape;147;p18"/>
          <p:cNvPicPr preferRelativeResize="0"/>
          <p:nvPr/>
        </p:nvPicPr>
        <p:blipFill rotWithShape="1">
          <a:blip r:embed="rId3">
            <a:alphaModFix/>
          </a:blip>
          <a:srcRect b="0" l="0" r="0" t="5531"/>
          <a:stretch/>
        </p:blipFill>
        <p:spPr>
          <a:xfrm>
            <a:off x="5332412" y="2981711"/>
            <a:ext cx="6702425" cy="3485377"/>
          </a:xfrm>
          <a:prstGeom prst="rect">
            <a:avLst/>
          </a:prstGeom>
          <a:noFill/>
          <a:ln>
            <a:noFill/>
          </a:ln>
        </p:spPr>
      </p:pic>
      <p:pic>
        <p:nvPicPr>
          <p:cNvPr id="148" name="Google Shape;148;p18"/>
          <p:cNvPicPr preferRelativeResize="0"/>
          <p:nvPr/>
        </p:nvPicPr>
        <p:blipFill rotWithShape="1">
          <a:blip r:embed="rId4">
            <a:alphaModFix/>
          </a:blip>
          <a:srcRect b="0" l="0" r="0" t="0"/>
          <a:stretch/>
        </p:blipFill>
        <p:spPr>
          <a:xfrm>
            <a:off x="10586553" y="304800"/>
            <a:ext cx="1074117" cy="352812"/>
          </a:xfrm>
          <a:prstGeom prst="rect">
            <a:avLst/>
          </a:prstGeom>
          <a:noFill/>
          <a:ln>
            <a:noFill/>
          </a:ln>
        </p:spPr>
      </p:pic>
      <p:pic>
        <p:nvPicPr>
          <p:cNvPr id="149" name="Google Shape;149;p18"/>
          <p:cNvPicPr preferRelativeResize="0"/>
          <p:nvPr/>
        </p:nvPicPr>
        <p:blipFill rotWithShape="1">
          <a:blip r:embed="rId5">
            <a:alphaModFix/>
          </a:blip>
          <a:srcRect b="0" l="0" r="0" t="0"/>
          <a:stretch/>
        </p:blipFill>
        <p:spPr>
          <a:xfrm>
            <a:off x="8131890" y="1369480"/>
            <a:ext cx="737533" cy="829725"/>
          </a:xfrm>
          <a:prstGeom prst="rect">
            <a:avLst/>
          </a:prstGeom>
          <a:noFill/>
          <a:ln>
            <a:noFill/>
          </a:ln>
        </p:spPr>
      </p:pic>
      <p:pic>
        <p:nvPicPr>
          <p:cNvPr id="150" name="Google Shape;150;p18"/>
          <p:cNvPicPr preferRelativeResize="0"/>
          <p:nvPr/>
        </p:nvPicPr>
        <p:blipFill rotWithShape="1">
          <a:blip r:embed="rId6">
            <a:alphaModFix/>
          </a:blip>
          <a:srcRect b="0" l="0" r="0" t="0"/>
          <a:stretch/>
        </p:blipFill>
        <p:spPr>
          <a:xfrm>
            <a:off x="6924985" y="1135163"/>
            <a:ext cx="964039" cy="707595"/>
          </a:xfrm>
          <a:prstGeom prst="rect">
            <a:avLst/>
          </a:prstGeom>
          <a:noFill/>
          <a:ln>
            <a:noFill/>
          </a:ln>
        </p:spPr>
      </p:pic>
      <p:pic>
        <p:nvPicPr>
          <p:cNvPr id="151" name="Google Shape;151;p18"/>
          <p:cNvPicPr preferRelativeResize="0"/>
          <p:nvPr/>
        </p:nvPicPr>
        <p:blipFill rotWithShape="1">
          <a:blip r:embed="rId7">
            <a:alphaModFix/>
          </a:blip>
          <a:srcRect b="0" l="0" r="0" t="0"/>
          <a:stretch/>
        </p:blipFill>
        <p:spPr>
          <a:xfrm>
            <a:off x="9142412" y="1263658"/>
            <a:ext cx="964039" cy="5206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9"/>
          <p:cNvSpPr txBox="1"/>
          <p:nvPr>
            <p:ph type="title"/>
          </p:nvPr>
        </p:nvSpPr>
        <p:spPr>
          <a:xfrm>
            <a:off x="684213" y="685800"/>
            <a:ext cx="3886200" cy="4038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2A2A2A"/>
              </a:buClr>
              <a:buSzPts val="4000"/>
              <a:buFont typeface="Century Gothic"/>
              <a:buNone/>
            </a:pPr>
            <a:r>
              <a:rPr lang="en-US"/>
              <a:t>EXPLORATORY DATA ANALYSIS</a:t>
            </a:r>
            <a:endParaRPr/>
          </a:p>
        </p:txBody>
      </p:sp>
      <p:pic>
        <p:nvPicPr>
          <p:cNvPr id="157" name="Google Shape;157;p19"/>
          <p:cNvPicPr preferRelativeResize="0"/>
          <p:nvPr/>
        </p:nvPicPr>
        <p:blipFill rotWithShape="1">
          <a:blip r:embed="rId3">
            <a:alphaModFix/>
          </a:blip>
          <a:srcRect b="0" l="0" r="0" t="0"/>
          <a:stretch/>
        </p:blipFill>
        <p:spPr>
          <a:xfrm>
            <a:off x="10586553" y="304800"/>
            <a:ext cx="1074117" cy="352812"/>
          </a:xfrm>
          <a:prstGeom prst="rect">
            <a:avLst/>
          </a:prstGeom>
          <a:noFill/>
          <a:ln>
            <a:noFill/>
          </a:ln>
        </p:spPr>
      </p:pic>
      <p:pic>
        <p:nvPicPr>
          <p:cNvPr id="158" name="Google Shape;158;p19"/>
          <p:cNvPicPr preferRelativeResize="0"/>
          <p:nvPr/>
        </p:nvPicPr>
        <p:blipFill rotWithShape="1">
          <a:blip r:embed="rId4">
            <a:alphaModFix/>
          </a:blip>
          <a:srcRect b="0" l="0" r="0" t="0"/>
          <a:stretch/>
        </p:blipFill>
        <p:spPr>
          <a:xfrm>
            <a:off x="6094412" y="1307403"/>
            <a:ext cx="5657592" cy="4243194"/>
          </a:xfrm>
          <a:prstGeom prst="rect">
            <a:avLst/>
          </a:prstGeom>
          <a:noFill/>
          <a:ln>
            <a:noFill/>
          </a:ln>
        </p:spPr>
      </p:pic>
      <p:sp>
        <p:nvSpPr>
          <p:cNvPr id="159" name="Google Shape;159;p19"/>
          <p:cNvSpPr/>
          <p:nvPr/>
        </p:nvSpPr>
        <p:spPr>
          <a:xfrm>
            <a:off x="5993284" y="1307403"/>
            <a:ext cx="2387128" cy="597597"/>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0"/>
          <p:cNvSpPr txBox="1"/>
          <p:nvPr>
            <p:ph type="title"/>
          </p:nvPr>
        </p:nvSpPr>
        <p:spPr>
          <a:xfrm>
            <a:off x="684213" y="685800"/>
            <a:ext cx="3886200" cy="914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2A2A2A"/>
              </a:buClr>
              <a:buSzPts val="4000"/>
              <a:buFont typeface="Century Gothic"/>
              <a:buNone/>
            </a:pPr>
            <a:r>
              <a:rPr lang="en-US"/>
              <a:t>POPULATION DENSITY</a:t>
            </a:r>
            <a:endParaRPr/>
          </a:p>
        </p:txBody>
      </p:sp>
      <p:pic>
        <p:nvPicPr>
          <p:cNvPr id="165" name="Google Shape;165;p20"/>
          <p:cNvPicPr preferRelativeResize="0"/>
          <p:nvPr/>
        </p:nvPicPr>
        <p:blipFill rotWithShape="1">
          <a:blip r:embed="rId3">
            <a:alphaModFix/>
          </a:blip>
          <a:srcRect b="0" l="0" r="0" t="0"/>
          <a:stretch/>
        </p:blipFill>
        <p:spPr>
          <a:xfrm>
            <a:off x="10586553" y="304800"/>
            <a:ext cx="1074117" cy="352812"/>
          </a:xfrm>
          <a:prstGeom prst="rect">
            <a:avLst/>
          </a:prstGeom>
          <a:noFill/>
          <a:ln>
            <a:noFill/>
          </a:ln>
        </p:spPr>
      </p:pic>
      <p:pic>
        <p:nvPicPr>
          <p:cNvPr id="166" name="Google Shape;166;p20"/>
          <p:cNvPicPr preferRelativeResize="0"/>
          <p:nvPr/>
        </p:nvPicPr>
        <p:blipFill rotWithShape="1">
          <a:blip r:embed="rId4">
            <a:alphaModFix/>
          </a:blip>
          <a:srcRect b="0" l="0" r="0" t="0"/>
          <a:stretch/>
        </p:blipFill>
        <p:spPr>
          <a:xfrm>
            <a:off x="6246812" y="2211043"/>
            <a:ext cx="4705350" cy="3140763"/>
          </a:xfrm>
          <a:prstGeom prst="rect">
            <a:avLst/>
          </a:prstGeom>
          <a:noFill/>
          <a:ln>
            <a:noFill/>
          </a:ln>
        </p:spPr>
      </p:pic>
      <p:graphicFrame>
        <p:nvGraphicFramePr>
          <p:cNvPr id="167" name="Google Shape;167;p20"/>
          <p:cNvGraphicFramePr/>
          <p:nvPr/>
        </p:nvGraphicFramePr>
        <p:xfrm>
          <a:off x="273051" y="2590800"/>
          <a:ext cx="3000000" cy="3000000"/>
        </p:xfrm>
        <a:graphic>
          <a:graphicData uri="http://schemas.openxmlformats.org/drawingml/2006/table">
            <a:tbl>
              <a:tblPr bandRow="1" firstRow="1">
                <a:noFill/>
                <a:tableStyleId>{931132A2-2FF1-4CC5-A99E-16B5D49170CE}</a:tableStyleId>
              </a:tblPr>
              <a:tblGrid>
                <a:gridCol w="1569500"/>
                <a:gridCol w="1569500"/>
                <a:gridCol w="1569500"/>
              </a:tblGrid>
              <a:tr h="552450">
                <a:tc>
                  <a:txBody>
                    <a:bodyPr/>
                    <a:lstStyle/>
                    <a:p>
                      <a:pPr indent="0" lvl="0" marL="0" marR="0" rtl="0" algn="l">
                        <a:spcBef>
                          <a:spcPts val="0"/>
                        </a:spcBef>
                        <a:spcAft>
                          <a:spcPts val="0"/>
                        </a:spcAft>
                        <a:buNone/>
                      </a:pPr>
                      <a:r>
                        <a:rPr lang="en-US" sz="1800" u="none" cap="none" strike="noStrike"/>
                        <a:t>Country</a:t>
                      </a:r>
                      <a:endParaRPr/>
                    </a:p>
                  </a:txBody>
                  <a:tcPr marT="45725" marB="45725" marR="91450" marL="91450" anchor="ctr"/>
                </a:tc>
                <a:tc>
                  <a:txBody>
                    <a:bodyPr/>
                    <a:lstStyle/>
                    <a:p>
                      <a:pPr indent="0" lvl="0" marL="0" marR="0" rtl="0" algn="ctr">
                        <a:spcBef>
                          <a:spcPts val="0"/>
                        </a:spcBef>
                        <a:spcAft>
                          <a:spcPts val="0"/>
                        </a:spcAft>
                        <a:buNone/>
                      </a:pPr>
                      <a:r>
                        <a:rPr lang="en-US" sz="1800"/>
                        <a:t>No. of cases</a:t>
                      </a:r>
                      <a:endParaRPr/>
                    </a:p>
                  </a:txBody>
                  <a:tcPr marT="45725" marB="45725" marR="91450" marL="91450" anchor="ctr"/>
                </a:tc>
                <a:tc>
                  <a:txBody>
                    <a:bodyPr/>
                    <a:lstStyle/>
                    <a:p>
                      <a:pPr indent="0" lvl="0" marL="0" marR="0" rtl="0" algn="ctr">
                        <a:spcBef>
                          <a:spcPts val="0"/>
                        </a:spcBef>
                        <a:spcAft>
                          <a:spcPts val="0"/>
                        </a:spcAft>
                        <a:buNone/>
                      </a:pPr>
                      <a:r>
                        <a:rPr lang="en-US" sz="1800"/>
                        <a:t>Density</a:t>
                      </a:r>
                      <a:endParaRPr/>
                    </a:p>
                  </a:txBody>
                  <a:tcPr marT="45725" marB="45725" marR="91450" marL="91450" anchor="ctr"/>
                </a:tc>
              </a:tr>
              <a:tr h="552450">
                <a:tc>
                  <a:txBody>
                    <a:bodyPr/>
                    <a:lstStyle/>
                    <a:p>
                      <a:pPr indent="0" lvl="0" marL="0" marR="0" rtl="0" algn="l">
                        <a:spcBef>
                          <a:spcPts val="0"/>
                        </a:spcBef>
                        <a:spcAft>
                          <a:spcPts val="0"/>
                        </a:spcAft>
                        <a:buNone/>
                      </a:pPr>
                      <a:r>
                        <a:rPr lang="en-US" sz="1800"/>
                        <a:t>Panama Metro Las_Garzas</a:t>
                      </a:r>
                      <a:endParaRPr/>
                    </a:p>
                  </a:txBody>
                  <a:tcPr marT="45725" marB="45725" marR="91450" marL="91450" anchor="ctr"/>
                </a:tc>
                <a:tc>
                  <a:txBody>
                    <a:bodyPr/>
                    <a:lstStyle/>
                    <a:p>
                      <a:pPr indent="0" lvl="0" marL="0" marR="0" rtl="0" algn="ctr">
                        <a:spcBef>
                          <a:spcPts val="0"/>
                        </a:spcBef>
                        <a:spcAft>
                          <a:spcPts val="0"/>
                        </a:spcAft>
                        <a:buNone/>
                      </a:pPr>
                      <a:r>
                        <a:rPr lang="en-US" sz="1800"/>
                        <a:t>9389432</a:t>
                      </a:r>
                      <a:endParaRPr/>
                    </a:p>
                  </a:txBody>
                  <a:tcPr marT="45725" marB="45725" marR="91450" marL="91450" anchor="ctr"/>
                </a:tc>
                <a:tc>
                  <a:txBody>
                    <a:bodyPr/>
                    <a:lstStyle/>
                    <a:p>
                      <a:pPr indent="0" lvl="0" marL="0" marR="0" rtl="0" algn="ctr">
                        <a:spcBef>
                          <a:spcPts val="0"/>
                        </a:spcBef>
                        <a:spcAft>
                          <a:spcPts val="0"/>
                        </a:spcAft>
                        <a:buNone/>
                      </a:pPr>
                      <a:r>
                        <a:rPr lang="en-US" sz="1800"/>
                        <a:t>1966.26</a:t>
                      </a:r>
                      <a:endParaRPr/>
                    </a:p>
                  </a:txBody>
                  <a:tcPr marT="45725" marB="45725" marR="91450" marL="91450" anchor="ctr"/>
                </a:tc>
              </a:tr>
              <a:tr h="552450">
                <a:tc>
                  <a:txBody>
                    <a:bodyPr/>
                    <a:lstStyle/>
                    <a:p>
                      <a:pPr indent="0" lvl="0" marL="0" marR="0" rtl="0" algn="l">
                        <a:spcBef>
                          <a:spcPts val="0"/>
                        </a:spcBef>
                        <a:spcAft>
                          <a:spcPts val="0"/>
                        </a:spcAft>
                        <a:buNone/>
                      </a:pPr>
                      <a:r>
                        <a:rPr lang="en-US" sz="1800"/>
                        <a:t>United States Puerto Rico</a:t>
                      </a:r>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800"/>
                        <a:buFont typeface="Century Gothic"/>
                        <a:buNone/>
                      </a:pPr>
                      <a:r>
                        <a:rPr lang="en-US" sz="1800"/>
                        <a:t>19</a:t>
                      </a:r>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800"/>
                        <a:buFont typeface="Century Gothic"/>
                        <a:buNone/>
                      </a:pPr>
                      <a:r>
                        <a:rPr lang="en-US" sz="1800">
                          <a:solidFill>
                            <a:schemeClr val="dk1"/>
                          </a:solidFill>
                        </a:rPr>
                        <a:t>24970.13</a:t>
                      </a:r>
                      <a:endParaRPr sz="1800"/>
                    </a:p>
                  </a:txBody>
                  <a:tcPr marT="45725" marB="45725" marR="91450" marL="91450" anchor="ct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1"/>
          <p:cNvPicPr preferRelativeResize="0"/>
          <p:nvPr/>
        </p:nvPicPr>
        <p:blipFill rotWithShape="1">
          <a:blip r:embed="rId3">
            <a:alphaModFix/>
          </a:blip>
          <a:srcRect b="0" l="0" r="0" t="0"/>
          <a:stretch/>
        </p:blipFill>
        <p:spPr>
          <a:xfrm>
            <a:off x="10586553" y="304800"/>
            <a:ext cx="1074117" cy="352812"/>
          </a:xfrm>
          <a:prstGeom prst="rect">
            <a:avLst/>
          </a:prstGeom>
          <a:noFill/>
          <a:ln>
            <a:noFill/>
          </a:ln>
        </p:spPr>
      </p:pic>
      <p:pic>
        <p:nvPicPr>
          <p:cNvPr id="173" name="Google Shape;173;p21"/>
          <p:cNvPicPr preferRelativeResize="0"/>
          <p:nvPr/>
        </p:nvPicPr>
        <p:blipFill rotWithShape="1">
          <a:blip r:embed="rId4">
            <a:alphaModFix/>
          </a:blip>
          <a:srcRect b="0" l="0" r="0" t="0"/>
          <a:stretch/>
        </p:blipFill>
        <p:spPr>
          <a:xfrm>
            <a:off x="627941" y="1143000"/>
            <a:ext cx="10932942" cy="5438335"/>
          </a:xfrm>
          <a:prstGeom prst="rect">
            <a:avLst/>
          </a:prstGeom>
          <a:noFill/>
          <a:ln>
            <a:noFill/>
          </a:ln>
        </p:spPr>
      </p:pic>
      <p:sp>
        <p:nvSpPr>
          <p:cNvPr id="174" name="Google Shape;174;p21"/>
          <p:cNvSpPr txBox="1"/>
          <p:nvPr/>
        </p:nvSpPr>
        <p:spPr>
          <a:xfrm>
            <a:off x="659178" y="409135"/>
            <a:ext cx="5562599" cy="914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A2A2A"/>
              </a:buClr>
              <a:buSzPts val="4000"/>
              <a:buFont typeface="Century Gothic"/>
              <a:buNone/>
            </a:pPr>
            <a:r>
              <a:rPr b="0" i="0" lang="en-US" sz="4000" u="none" cap="none" strike="noStrike">
                <a:solidFill>
                  <a:srgbClr val="2A2A2A"/>
                </a:solidFill>
                <a:latin typeface="Century Gothic"/>
                <a:ea typeface="Century Gothic"/>
                <a:cs typeface="Century Gothic"/>
                <a:sym typeface="Century Gothic"/>
              </a:rPr>
              <a:t>POPULATION DENSITY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World Presentation 16x9">
  <a:themeElements>
    <a:clrScheme name="Continental_16x9">
      <a:dk1>
        <a:srgbClr val="545454"/>
      </a:dk1>
      <a:lt1>
        <a:srgbClr val="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ontinental_16x9">
      <a:dk1>
        <a:srgbClr val="545454"/>
      </a:dk1>
      <a:lt1>
        <a:srgbClr val="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