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7"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guide id="7" orient="horz" pos="20036">
          <p15:clr>
            <a:srgbClr val="A4A3A4"/>
          </p15:clr>
        </p15:guide>
        <p15:guide id="8">
          <p15:clr>
            <a:srgbClr val="A4A3A4"/>
          </p15:clr>
        </p15:guide>
        <p15:guide id="9" orient="horz" pos="2898">
          <p15:clr>
            <a:srgbClr val="A4A3A4"/>
          </p15:clr>
        </p15:guide>
        <p15:guide id="10" pos="261">
          <p15:clr>
            <a:srgbClr val="A4A3A4"/>
          </p15:clr>
        </p15:guide>
        <p15:guide id="11" pos="2736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D906"/>
    <a:srgbClr val="107A74"/>
    <a:srgbClr val="143161"/>
    <a:srgbClr val="A18616"/>
    <a:srgbClr val="FCE400"/>
    <a:srgbClr val="147B5F"/>
    <a:srgbClr val="0575AC"/>
    <a:srgbClr val="0C7693"/>
    <a:srgbClr val="14305F"/>
    <a:srgbClr val="F3F5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9F005C-733D-CBA5-AE10-53CAA5A1DB1A}" v="762" dt="2018-08-06T03:39:11.078"/>
    <p1510:client id="{706EFC33-702B-EB23-A1E8-4979F066C7F8}" v="1030" dt="2018-08-06T04:01:01.727"/>
    <p1510:client id="{3A6D988C-9AB3-5830-77A9-07034084CF75}" v="605" dt="2018-08-06T04:01:35.7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3318"/>
        <p:guide orient="horz" pos="288"/>
        <p:guide orient="horz" pos="20160"/>
        <p:guide orient="horz"/>
        <p:guide pos="581"/>
        <p:guide pos="27069"/>
        <p:guide orient="horz" pos="20036"/>
        <p:guide/>
        <p:guide orient="horz" pos="2898"/>
        <p:guide pos="261"/>
        <p:guide pos="27369"/>
      </p:guideLst>
    </p:cSldViewPr>
  </p:slide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Master" Target="slideMasters/slideMaster3.xml"/><Relationship Id="rId7" Type="http://schemas.openxmlformats.org/officeDocument/2006/relationships/commentAuthors" Target="commentAuthors.xml"/><Relationship Id="rId12" Type="http://schemas.microsoft.com/office/2016/11/relationships/changesInfo" Target="changesInfos/changesInfo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fa.vin1@hotmail.com" userId="S::urn:spo:guest#rafa.vin1@hotmail.com::" providerId="AD" clId="Web-{799F005C-733D-CBA5-AE10-53CAA5A1DB1A}"/>
    <pc:docChg chg="modSld">
      <pc:chgData name="rafa.vin1@hotmail.com" userId="S::urn:spo:guest#rafa.vin1@hotmail.com::" providerId="AD" clId="Web-{799F005C-733D-CBA5-AE10-53CAA5A1DB1A}" dt="2018-08-06T03:40:56.442" v="785" actId="14100"/>
      <pc:docMkLst>
        <pc:docMk/>
      </pc:docMkLst>
      <pc:sldChg chg="addSp delSp modSp">
        <pc:chgData name="rafa.vin1@hotmail.com" userId="S::urn:spo:guest#rafa.vin1@hotmail.com::" providerId="AD" clId="Web-{799F005C-733D-CBA5-AE10-53CAA5A1DB1A}" dt="2018-08-06T03:40:56.442" v="785" actId="14100"/>
        <pc:sldMkLst>
          <pc:docMk/>
          <pc:sldMk cId="3591268493" sldId="257"/>
        </pc:sldMkLst>
        <pc:spChg chg="add mod">
          <ac:chgData name="rafa.vin1@hotmail.com" userId="S::urn:spo:guest#rafa.vin1@hotmail.com::" providerId="AD" clId="Web-{799F005C-733D-CBA5-AE10-53CAA5A1DB1A}" dt="2018-08-06T03:29:12.626" v="545" actId="20577"/>
          <ac:spMkLst>
            <pc:docMk/>
            <pc:sldMk cId="3591268493" sldId="257"/>
            <ac:spMk id="4" creationId="{AC8374E6-AB04-4DAC-907B-5B7B545E3686}"/>
          </ac:spMkLst>
        </pc:spChg>
        <pc:spChg chg="add del">
          <ac:chgData name="rafa.vin1@hotmail.com" userId="S::urn:spo:guest#rafa.vin1@hotmail.com::" providerId="AD" clId="Web-{799F005C-733D-CBA5-AE10-53CAA5A1DB1A}" dt="2018-08-06T03:14:25.240" v="93"/>
          <ac:spMkLst>
            <pc:docMk/>
            <pc:sldMk cId="3591268493" sldId="257"/>
            <ac:spMk id="5" creationId="{6E0DBA42-F54A-4E22-84AE-D3684682A53A}"/>
          </ac:spMkLst>
        </pc:spChg>
        <pc:spChg chg="add del">
          <ac:chgData name="rafa.vin1@hotmail.com" userId="S::urn:spo:guest#rafa.vin1@hotmail.com::" providerId="AD" clId="Web-{799F005C-733D-CBA5-AE10-53CAA5A1DB1A}" dt="2018-08-06T03:14:23.036" v="92"/>
          <ac:spMkLst>
            <pc:docMk/>
            <pc:sldMk cId="3591268493" sldId="257"/>
            <ac:spMk id="6" creationId="{E3A775B2-0F1B-40FB-BFC8-2B928C99DA36}"/>
          </ac:spMkLst>
        </pc:spChg>
        <pc:spChg chg="add del">
          <ac:chgData name="rafa.vin1@hotmail.com" userId="S::urn:spo:guest#rafa.vin1@hotmail.com::" providerId="AD" clId="Web-{799F005C-733D-CBA5-AE10-53CAA5A1DB1A}" dt="2018-08-06T03:14:18.177" v="91"/>
          <ac:spMkLst>
            <pc:docMk/>
            <pc:sldMk cId="3591268493" sldId="257"/>
            <ac:spMk id="7" creationId="{4C5F805D-77C0-4948-AD01-3532E75318FA}"/>
          </ac:spMkLst>
        </pc:spChg>
        <pc:spChg chg="add del mod">
          <ac:chgData name="rafa.vin1@hotmail.com" userId="S::urn:spo:guest#rafa.vin1@hotmail.com::" providerId="AD" clId="Web-{799F005C-733D-CBA5-AE10-53CAA5A1DB1A}" dt="2018-08-06T03:14:13.454" v="90"/>
          <ac:spMkLst>
            <pc:docMk/>
            <pc:sldMk cId="3591268493" sldId="257"/>
            <ac:spMk id="8" creationId="{8686F477-4DF5-4BE1-9AC3-15464361D246}"/>
          </ac:spMkLst>
        </pc:spChg>
        <pc:spChg chg="mod">
          <ac:chgData name="rafa.vin1@hotmail.com" userId="S::urn:spo:guest#rafa.vin1@hotmail.com::" providerId="AD" clId="Web-{799F005C-733D-CBA5-AE10-53CAA5A1DB1A}" dt="2018-08-06T03:40:56.442" v="785" actId="14100"/>
          <ac:spMkLst>
            <pc:docMk/>
            <pc:sldMk cId="3591268493" sldId="257"/>
            <ac:spMk id="25" creationId="{00000000-0000-0000-0000-000000000000}"/>
          </ac:spMkLst>
        </pc:spChg>
        <pc:spChg chg="add mod">
          <ac:chgData name="rafa.vin1@hotmail.com" userId="S::urn:spo:guest#rafa.vin1@hotmail.com::" providerId="AD" clId="Web-{799F005C-733D-CBA5-AE10-53CAA5A1DB1A}" dt="2018-08-06T03:24:57.548" v="322" actId="20577"/>
          <ac:spMkLst>
            <pc:docMk/>
            <pc:sldMk cId="3591268493" sldId="257"/>
            <ac:spMk id="36" creationId="{589140E5-06CD-46A5-83A0-009AB52BE547}"/>
          </ac:spMkLst>
        </pc:spChg>
        <pc:spChg chg="add mod">
          <ac:chgData name="rafa.vin1@hotmail.com" userId="S::urn:spo:guest#rafa.vin1@hotmail.com::" providerId="AD" clId="Web-{799F005C-733D-CBA5-AE10-53CAA5A1DB1A}" dt="2018-08-06T03:28:54.282" v="529" actId="20577"/>
          <ac:spMkLst>
            <pc:docMk/>
            <pc:sldMk cId="3591268493" sldId="257"/>
            <ac:spMk id="37" creationId="{128FFFBC-01F2-4360-93F8-40AC5D21B20F}"/>
          </ac:spMkLst>
        </pc:spChg>
        <pc:spChg chg="add mod">
          <ac:chgData name="rafa.vin1@hotmail.com" userId="S::urn:spo:guest#rafa.vin1@hotmail.com::" providerId="AD" clId="Web-{799F005C-733D-CBA5-AE10-53CAA5A1DB1A}" dt="2018-08-06T03:31:45.914" v="665" actId="20577"/>
          <ac:spMkLst>
            <pc:docMk/>
            <pc:sldMk cId="3591268493" sldId="257"/>
            <ac:spMk id="38" creationId="{5C425FC9-EEFE-4D14-BEA4-5FA756ED91A7}"/>
          </ac:spMkLst>
        </pc:spChg>
        <pc:spChg chg="add del">
          <ac:chgData name="rafa.vin1@hotmail.com" userId="S::urn:spo:guest#rafa.vin1@hotmail.com::" providerId="AD" clId="Web-{799F005C-733D-CBA5-AE10-53CAA5A1DB1A}" dt="2018-08-06T03:29:25.939" v="554"/>
          <ac:spMkLst>
            <pc:docMk/>
            <pc:sldMk cId="3591268493" sldId="257"/>
            <ac:spMk id="39" creationId="{7C55F342-D66E-4AA6-8DD7-604135BC9FFC}"/>
          </ac:spMkLst>
        </pc:spChg>
        <pc:spChg chg="add mod">
          <ac:chgData name="rafa.vin1@hotmail.com" userId="S::urn:spo:guest#rafa.vin1@hotmail.com::" providerId="AD" clId="Web-{799F005C-733D-CBA5-AE10-53CAA5A1DB1A}" dt="2018-08-06T03:39:11.078" v="783" actId="20577"/>
          <ac:spMkLst>
            <pc:docMk/>
            <pc:sldMk cId="3591268493" sldId="257"/>
            <ac:spMk id="40" creationId="{26BBF6DB-E4BE-4E98-BA1A-584267F78B0E}"/>
          </ac:spMkLst>
        </pc:spChg>
        <pc:picChg chg="add mod">
          <ac:chgData name="rafa.vin1@hotmail.com" userId="S::urn:spo:guest#rafa.vin1@hotmail.com::" providerId="AD" clId="Web-{799F005C-733D-CBA5-AE10-53CAA5A1DB1A}" dt="2018-08-06T03:23:49.889" v="318" actId="1076"/>
          <ac:picMkLst>
            <pc:docMk/>
            <pc:sldMk cId="3591268493" sldId="257"/>
            <ac:picMk id="2" creationId="{8C0AFB17-45B0-4584-A2F9-17824D16F2D2}"/>
          </ac:picMkLst>
        </pc:picChg>
        <pc:picChg chg="add mod">
          <ac:chgData name="rafa.vin1@hotmail.com" userId="S::urn:spo:guest#rafa.vin1@hotmail.com::" providerId="AD" clId="Web-{799F005C-733D-CBA5-AE10-53CAA5A1DB1A}" dt="2018-08-06T03:23:52.530" v="319" actId="1076"/>
          <ac:picMkLst>
            <pc:docMk/>
            <pc:sldMk cId="3591268493" sldId="257"/>
            <ac:picMk id="9" creationId="{C84DA149-1383-4BA8-8B73-56E08C72B774}"/>
          </ac:picMkLst>
        </pc:picChg>
        <pc:picChg chg="add mod">
          <ac:chgData name="rafa.vin1@hotmail.com" userId="S::urn:spo:guest#rafa.vin1@hotmail.com::" providerId="AD" clId="Web-{799F005C-733D-CBA5-AE10-53CAA5A1DB1A}" dt="2018-08-06T03:26:22.790" v="417" actId="14100"/>
          <ac:picMkLst>
            <pc:docMk/>
            <pc:sldMk cId="3591268493" sldId="257"/>
            <ac:picMk id="11" creationId="{98971AF5-B6F7-40B4-8FC2-E85AD2D935D8}"/>
          </ac:picMkLst>
        </pc:picChg>
      </pc:sldChg>
    </pc:docChg>
  </pc:docChgLst>
  <pc:docChgLst>
    <pc:chgData name="CARLOS ALEXIS CHICAIZA AREVALO" userId="S::carlos.chicaiza02@epn.edu.ec::d4fa1508-08a1-4723-9909-b556634e1a0c" providerId="AD" clId="Web-{3A6D988C-9AB3-5830-77A9-07034084CF75}"/>
    <pc:docChg chg="modSld">
      <pc:chgData name="CARLOS ALEXIS CHICAIZA AREVALO" userId="S::carlos.chicaiza02@epn.edu.ec::d4fa1508-08a1-4723-9909-b556634e1a0c" providerId="AD" clId="Web-{3A6D988C-9AB3-5830-77A9-07034084CF75}" dt="2018-08-06T04:13:59.829" v="1105" actId="14100"/>
      <pc:docMkLst>
        <pc:docMk/>
      </pc:docMkLst>
      <pc:sldChg chg="addSp delSp modSp">
        <pc:chgData name="CARLOS ALEXIS CHICAIZA AREVALO" userId="S::carlos.chicaiza02@epn.edu.ec::d4fa1508-08a1-4723-9909-b556634e1a0c" providerId="AD" clId="Web-{3A6D988C-9AB3-5830-77A9-07034084CF75}" dt="2018-08-06T04:13:59.829" v="1105" actId="14100"/>
        <pc:sldMkLst>
          <pc:docMk/>
          <pc:sldMk cId="3591268493" sldId="257"/>
        </pc:sldMkLst>
        <pc:spChg chg="add mod">
          <ac:chgData name="CARLOS ALEXIS CHICAIZA AREVALO" userId="S::carlos.chicaiza02@epn.edu.ec::d4fa1508-08a1-4723-9909-b556634e1a0c" providerId="AD" clId="Web-{3A6D988C-9AB3-5830-77A9-07034084CF75}" dt="2018-08-06T04:09:56.297" v="953" actId="1076"/>
          <ac:spMkLst>
            <pc:docMk/>
            <pc:sldMk cId="3591268493" sldId="257"/>
            <ac:spMk id="14" creationId="{6E4ED5E9-85A8-432F-9052-B00FA6AE5287}"/>
          </ac:spMkLst>
        </pc:spChg>
        <pc:spChg chg="add del">
          <ac:chgData name="CARLOS ALEXIS CHICAIZA AREVALO" userId="S::carlos.chicaiza02@epn.edu.ec::d4fa1508-08a1-4723-9909-b556634e1a0c" providerId="AD" clId="Web-{3A6D988C-9AB3-5830-77A9-07034084CF75}" dt="2018-08-06T03:55:45.910" v="518"/>
          <ac:spMkLst>
            <pc:docMk/>
            <pc:sldMk cId="3591268493" sldId="257"/>
            <ac:spMk id="15" creationId="{2DBB62CC-6C08-4419-A583-8BDCF743465A}"/>
          </ac:spMkLst>
        </pc:spChg>
        <pc:spChg chg="add del">
          <ac:chgData name="CARLOS ALEXIS CHICAIZA AREVALO" userId="S::carlos.chicaiza02@epn.edu.ec::d4fa1508-08a1-4723-9909-b556634e1a0c" providerId="AD" clId="Web-{3A6D988C-9AB3-5830-77A9-07034084CF75}" dt="2018-08-06T03:55:45.363" v="517"/>
          <ac:spMkLst>
            <pc:docMk/>
            <pc:sldMk cId="3591268493" sldId="257"/>
            <ac:spMk id="16" creationId="{A105AF4D-D28C-4F7B-AA04-463A2477BA24}"/>
          </ac:spMkLst>
        </pc:spChg>
        <pc:spChg chg="add del mod">
          <ac:chgData name="CARLOS ALEXIS CHICAIZA AREVALO" userId="S::carlos.chicaiza02@epn.edu.ec::d4fa1508-08a1-4723-9909-b556634e1a0c" providerId="AD" clId="Web-{3A6D988C-9AB3-5830-77A9-07034084CF75}" dt="2018-08-06T03:55:44.785" v="516"/>
          <ac:spMkLst>
            <pc:docMk/>
            <pc:sldMk cId="3591268493" sldId="257"/>
            <ac:spMk id="17" creationId="{E4E7FD08-1771-4B1C-BEC7-17657B23D587}"/>
          </ac:spMkLst>
        </pc:spChg>
        <pc:spChg chg="mod">
          <ac:chgData name="CARLOS ALEXIS CHICAIZA AREVALO" userId="S::carlos.chicaiza02@epn.edu.ec::d4fa1508-08a1-4723-9909-b556634e1a0c" providerId="AD" clId="Web-{3A6D988C-9AB3-5830-77A9-07034084CF75}" dt="2018-08-06T03:55:18.992" v="501" actId="14100"/>
          <ac:spMkLst>
            <pc:docMk/>
            <pc:sldMk cId="3591268493" sldId="257"/>
            <ac:spMk id="23" creationId="{00000000-0000-0000-0000-000000000000}"/>
          </ac:spMkLst>
        </pc:spChg>
        <pc:spChg chg="add mod">
          <ac:chgData name="CARLOS ALEXIS CHICAIZA AREVALO" userId="S::carlos.chicaiza02@epn.edu.ec::d4fa1508-08a1-4723-9909-b556634e1a0c" providerId="AD" clId="Web-{3A6D988C-9AB3-5830-77A9-07034084CF75}" dt="2018-08-06T04:13:59.829" v="1105" actId="14100"/>
          <ac:spMkLst>
            <pc:docMk/>
            <pc:sldMk cId="3591268493" sldId="257"/>
            <ac:spMk id="41" creationId="{3993D230-E8EE-4B98-A097-9B5BD4CBD06D}"/>
          </ac:spMkLst>
        </pc:spChg>
        <pc:picChg chg="add del mod">
          <ac:chgData name="CARLOS ALEXIS CHICAIZA AREVALO" userId="S::carlos.chicaiza02@epn.edu.ec::d4fa1508-08a1-4723-9909-b556634e1a0c" providerId="AD" clId="Web-{3A6D988C-9AB3-5830-77A9-07034084CF75}" dt="2018-08-06T03:50:00.521" v="236"/>
          <ac:picMkLst>
            <pc:docMk/>
            <pc:sldMk cId="3591268493" sldId="257"/>
            <ac:picMk id="3" creationId="{FF22285B-7D1E-4B65-A4FD-F065C7695EEC}"/>
          </ac:picMkLst>
        </pc:picChg>
        <pc:picChg chg="add del mod">
          <ac:chgData name="CARLOS ALEXIS CHICAIZA AREVALO" userId="S::carlos.chicaiza02@epn.edu.ec::d4fa1508-08a1-4723-9909-b556634e1a0c" providerId="AD" clId="Web-{3A6D988C-9AB3-5830-77A9-07034084CF75}" dt="2018-08-06T03:50:10.568" v="240"/>
          <ac:picMkLst>
            <pc:docMk/>
            <pc:sldMk cId="3591268493" sldId="257"/>
            <ac:picMk id="6" creationId="{E8F4D5D8-3725-4AFA-9276-EDE3CE6086DC}"/>
          </ac:picMkLst>
        </pc:picChg>
        <pc:picChg chg="add mod">
          <ac:chgData name="CARLOS ALEXIS CHICAIZA AREVALO" userId="S::carlos.chicaiza02@epn.edu.ec::d4fa1508-08a1-4723-9909-b556634e1a0c" providerId="AD" clId="Web-{3A6D988C-9AB3-5830-77A9-07034084CF75}" dt="2018-08-06T04:09:55.125" v="952" actId="1076"/>
          <ac:picMkLst>
            <pc:docMk/>
            <pc:sldMk cId="3591268493" sldId="257"/>
            <ac:picMk id="8" creationId="{2B78F392-97DC-4928-A85C-7BCBB1EA8234}"/>
          </ac:picMkLst>
        </pc:picChg>
        <pc:picChg chg="add del mod">
          <ac:chgData name="CARLOS ALEXIS CHICAIZA AREVALO" userId="S::carlos.chicaiza02@epn.edu.ec::d4fa1508-08a1-4723-9909-b556634e1a0c" providerId="AD" clId="Web-{3A6D988C-9AB3-5830-77A9-07034084CF75}" dt="2018-08-06T03:55:24.444" v="507"/>
          <ac:picMkLst>
            <pc:docMk/>
            <pc:sldMk cId="3591268493" sldId="257"/>
            <ac:picMk id="12" creationId="{860BD414-26F9-46A0-B722-D52BB26F1455}"/>
          </ac:picMkLst>
        </pc:picChg>
        <pc:picChg chg="add mod">
          <ac:chgData name="CARLOS ALEXIS CHICAIZA AREVALO" userId="S::carlos.chicaiza02@epn.edu.ec::d4fa1508-08a1-4723-9909-b556634e1a0c" providerId="AD" clId="Web-{3A6D988C-9AB3-5830-77A9-07034084CF75}" dt="2018-08-06T04:10:02.456" v="954" actId="1076"/>
          <ac:picMkLst>
            <pc:docMk/>
            <pc:sldMk cId="3591268493" sldId="257"/>
            <ac:picMk id="18" creationId="{756970FC-E63D-4297-B422-71BE8B107B1E}"/>
          </ac:picMkLst>
        </pc:picChg>
      </pc:sldChg>
    </pc:docChg>
  </pc:docChgLst>
  <pc:docChgLst>
    <pc:chgData name="DANNY SEBASTIAN DIAZ PADILLA" userId="S::danny.diaz@epn.edu.ec::fa27ef18-7b1c-4bb2-8509-b838d32fda20" providerId="AD" clId="Web-{CFA174C3-0668-6943-B9FB-F39720073D08}"/>
    <pc:docChg chg="modSld">
      <pc:chgData name="DANNY SEBASTIAN DIAZ PADILLA" userId="S::danny.diaz@epn.edu.ec::fa27ef18-7b1c-4bb2-8509-b838d32fda20" providerId="AD" clId="Web-{CFA174C3-0668-6943-B9FB-F39720073D08}" dt="2018-08-06T05:01:32.471" v="12" actId="1076"/>
      <pc:docMkLst>
        <pc:docMk/>
      </pc:docMkLst>
      <pc:sldChg chg="modSp">
        <pc:chgData name="DANNY SEBASTIAN DIAZ PADILLA" userId="S::danny.diaz@epn.edu.ec::fa27ef18-7b1c-4bb2-8509-b838d32fda20" providerId="AD" clId="Web-{CFA174C3-0668-6943-B9FB-F39720073D08}" dt="2018-08-06T05:01:32.471" v="12" actId="1076"/>
        <pc:sldMkLst>
          <pc:docMk/>
          <pc:sldMk cId="3591268493" sldId="257"/>
        </pc:sldMkLst>
        <pc:spChg chg="mod">
          <ac:chgData name="DANNY SEBASTIAN DIAZ PADILLA" userId="S::danny.diaz@epn.edu.ec::fa27ef18-7b1c-4bb2-8509-b838d32fda20" providerId="AD" clId="Web-{CFA174C3-0668-6943-B9FB-F39720073D08}" dt="2018-08-06T05:00:47.142" v="5" actId="20577"/>
          <ac:spMkLst>
            <pc:docMk/>
            <pc:sldMk cId="3591268493" sldId="257"/>
            <ac:spMk id="28" creationId="{00000000-0000-0000-0000-000000000000}"/>
          </ac:spMkLst>
        </pc:spChg>
        <pc:spChg chg="mod">
          <ac:chgData name="DANNY SEBASTIAN DIAZ PADILLA" userId="S::danny.diaz@epn.edu.ec::fa27ef18-7b1c-4bb2-8509-b838d32fda20" providerId="AD" clId="Web-{CFA174C3-0668-6943-B9FB-F39720073D08}" dt="2018-08-06T05:01:32.471" v="12" actId="1076"/>
          <ac:spMkLst>
            <pc:docMk/>
            <pc:sldMk cId="3591268493" sldId="257"/>
            <ac:spMk id="32" creationId="{00000000-0000-0000-0000-000000000000}"/>
          </ac:spMkLst>
        </pc:spChg>
      </pc:sldChg>
    </pc:docChg>
  </pc:docChgLst>
  <pc:docChgLst>
    <pc:chgData name="DANNY SEBASTIAN DIAZ PADILLA" userId="S::danny.diaz@epn.edu.ec::fa27ef18-7b1c-4bb2-8509-b838d32fda20" providerId="AD" clId="Web-{706EFC33-702B-EB23-A1E8-4979F066C7F8}"/>
    <pc:docChg chg="modSld">
      <pc:chgData name="DANNY SEBASTIAN DIAZ PADILLA" userId="S::danny.diaz@epn.edu.ec::fa27ef18-7b1c-4bb2-8509-b838d32fda20" providerId="AD" clId="Web-{706EFC33-702B-EB23-A1E8-4979F066C7F8}" dt="2018-08-06T04:01:04.961" v="1235" actId="20577"/>
      <pc:docMkLst>
        <pc:docMk/>
      </pc:docMkLst>
      <pc:sldChg chg="modSp">
        <pc:chgData name="DANNY SEBASTIAN DIAZ PADILLA" userId="S::danny.diaz@epn.edu.ec::fa27ef18-7b1c-4bb2-8509-b838d32fda20" providerId="AD" clId="Web-{706EFC33-702B-EB23-A1E8-4979F066C7F8}" dt="2018-08-06T04:01:01.727" v="1233" actId="20577"/>
        <pc:sldMkLst>
          <pc:docMk/>
          <pc:sldMk cId="3591268493" sldId="257"/>
        </pc:sldMkLst>
        <pc:spChg chg="mod">
          <ac:chgData name="DANNY SEBASTIAN DIAZ PADILLA" userId="S::danny.diaz@epn.edu.ec::fa27ef18-7b1c-4bb2-8509-b838d32fda20" providerId="AD" clId="Web-{706EFC33-702B-EB23-A1E8-4979F066C7F8}" dt="2018-08-06T03:11:26.501" v="686" actId="20577"/>
          <ac:spMkLst>
            <pc:docMk/>
            <pc:sldMk cId="3591268493" sldId="257"/>
            <ac:spMk id="19" creationId="{00000000-0000-0000-0000-000000000000}"/>
          </ac:spMkLst>
        </pc:spChg>
        <pc:spChg chg="mod">
          <ac:chgData name="DANNY SEBASTIAN DIAZ PADILLA" userId="S::danny.diaz@epn.edu.ec::fa27ef18-7b1c-4bb2-8509-b838d32fda20" providerId="AD" clId="Web-{706EFC33-702B-EB23-A1E8-4979F066C7F8}" dt="2018-08-06T03:11:42.720" v="691" actId="20577"/>
          <ac:spMkLst>
            <pc:docMk/>
            <pc:sldMk cId="3591268493" sldId="257"/>
            <ac:spMk id="20" creationId="{00000000-0000-0000-0000-000000000000}"/>
          </ac:spMkLst>
        </pc:spChg>
        <pc:spChg chg="mod">
          <ac:chgData name="DANNY SEBASTIAN DIAZ PADILLA" userId="S::danny.diaz@epn.edu.ec::fa27ef18-7b1c-4bb2-8509-b838d32fda20" providerId="AD" clId="Web-{706EFC33-702B-EB23-A1E8-4979F066C7F8}" dt="2018-08-06T03:10:38.186" v="676" actId="1076"/>
          <ac:spMkLst>
            <pc:docMk/>
            <pc:sldMk cId="3591268493" sldId="257"/>
            <ac:spMk id="21" creationId="{00000000-0000-0000-0000-000000000000}"/>
          </ac:spMkLst>
        </pc:spChg>
        <pc:spChg chg="mod">
          <ac:chgData name="DANNY SEBASTIAN DIAZ PADILLA" userId="S::danny.diaz@epn.edu.ec::fa27ef18-7b1c-4bb2-8509-b838d32fda20" providerId="AD" clId="Web-{706EFC33-702B-EB23-A1E8-4979F066C7F8}" dt="2018-08-06T03:11:08.860" v="684" actId="1076"/>
          <ac:spMkLst>
            <pc:docMk/>
            <pc:sldMk cId="3591268493" sldId="257"/>
            <ac:spMk id="22" creationId="{00000000-0000-0000-0000-000000000000}"/>
          </ac:spMkLst>
        </pc:spChg>
        <pc:spChg chg="mod">
          <ac:chgData name="DANNY SEBASTIAN DIAZ PADILLA" userId="S::danny.diaz@epn.edu.ec::fa27ef18-7b1c-4bb2-8509-b838d32fda20" providerId="AD" clId="Web-{706EFC33-702B-EB23-A1E8-4979F066C7F8}" dt="2018-08-06T04:00:20.319" v="1200" actId="20577"/>
          <ac:spMkLst>
            <pc:docMk/>
            <pc:sldMk cId="3591268493" sldId="257"/>
            <ac:spMk id="24" creationId="{00000000-0000-0000-0000-000000000000}"/>
          </ac:spMkLst>
        </pc:spChg>
        <pc:spChg chg="mod">
          <ac:chgData name="DANNY SEBASTIAN DIAZ PADILLA" userId="S::danny.diaz@epn.edu.ec::fa27ef18-7b1c-4bb2-8509-b838d32fda20" providerId="AD" clId="Web-{706EFC33-702B-EB23-A1E8-4979F066C7F8}" dt="2018-08-06T04:00:11.287" v="1195" actId="20577"/>
          <ac:spMkLst>
            <pc:docMk/>
            <pc:sldMk cId="3591268493" sldId="257"/>
            <ac:spMk id="26" creationId="{00000000-0000-0000-0000-000000000000}"/>
          </ac:spMkLst>
        </pc:spChg>
        <pc:spChg chg="mod">
          <ac:chgData name="DANNY SEBASTIAN DIAZ PADILLA" userId="S::danny.diaz@epn.edu.ec::fa27ef18-7b1c-4bb2-8509-b838d32fda20" providerId="AD" clId="Web-{706EFC33-702B-EB23-A1E8-4979F066C7F8}" dt="2018-08-06T03:19:15.145" v="696" actId="20577"/>
          <ac:spMkLst>
            <pc:docMk/>
            <pc:sldMk cId="3591268493" sldId="257"/>
            <ac:spMk id="27" creationId="{00000000-0000-0000-0000-000000000000}"/>
          </ac:spMkLst>
        </pc:spChg>
        <pc:spChg chg="mod">
          <ac:chgData name="DANNY SEBASTIAN DIAZ PADILLA" userId="S::danny.diaz@epn.edu.ec::fa27ef18-7b1c-4bb2-8509-b838d32fda20" providerId="AD" clId="Web-{706EFC33-702B-EB23-A1E8-4979F066C7F8}" dt="2018-08-06T03:25:34.647" v="979" actId="20577"/>
          <ac:spMkLst>
            <pc:docMk/>
            <pc:sldMk cId="3591268493" sldId="257"/>
            <ac:spMk id="28" creationId="{00000000-0000-0000-0000-000000000000}"/>
          </ac:spMkLst>
        </pc:spChg>
        <pc:spChg chg="mod">
          <ac:chgData name="DANNY SEBASTIAN DIAZ PADILLA" userId="S::danny.diaz@epn.edu.ec::fa27ef18-7b1c-4bb2-8509-b838d32fda20" providerId="AD" clId="Web-{706EFC33-702B-EB23-A1E8-4979F066C7F8}" dt="2018-08-06T03:25:42.881" v="986" actId="20577"/>
          <ac:spMkLst>
            <pc:docMk/>
            <pc:sldMk cId="3591268493" sldId="257"/>
            <ac:spMk id="29" creationId="{00000000-0000-0000-0000-000000000000}"/>
          </ac:spMkLst>
        </pc:spChg>
        <pc:spChg chg="mod">
          <ac:chgData name="DANNY SEBASTIAN DIAZ PADILLA" userId="S::danny.diaz@epn.edu.ec::fa27ef18-7b1c-4bb2-8509-b838d32fda20" providerId="AD" clId="Web-{706EFC33-702B-EB23-A1E8-4979F066C7F8}" dt="2018-08-06T03:31:16.865" v="1076" actId="20577"/>
          <ac:spMkLst>
            <pc:docMk/>
            <pc:sldMk cId="3591268493" sldId="257"/>
            <ac:spMk id="30" creationId="{00000000-0000-0000-0000-000000000000}"/>
          </ac:spMkLst>
        </pc:spChg>
        <pc:spChg chg="mod">
          <ac:chgData name="DANNY SEBASTIAN DIAZ PADILLA" userId="S::danny.diaz@epn.edu.ec::fa27ef18-7b1c-4bb2-8509-b838d32fda20" providerId="AD" clId="Web-{706EFC33-702B-EB23-A1E8-4979F066C7F8}" dt="2018-08-06T03:59:45.771" v="1191" actId="20577"/>
          <ac:spMkLst>
            <pc:docMk/>
            <pc:sldMk cId="3591268493" sldId="257"/>
            <ac:spMk id="31" creationId="{00000000-0000-0000-0000-000000000000}"/>
          </ac:spMkLst>
        </pc:spChg>
        <pc:spChg chg="mod">
          <ac:chgData name="DANNY SEBASTIAN DIAZ PADILLA" userId="S::danny.diaz@epn.edu.ec::fa27ef18-7b1c-4bb2-8509-b838d32fda20" providerId="AD" clId="Web-{706EFC33-702B-EB23-A1E8-4979F066C7F8}" dt="2018-08-06T03:59:33.520" v="1189" actId="1076"/>
          <ac:spMkLst>
            <pc:docMk/>
            <pc:sldMk cId="3591268493" sldId="257"/>
            <ac:spMk id="32" creationId="{00000000-0000-0000-0000-000000000000}"/>
          </ac:spMkLst>
        </pc:spChg>
        <pc:spChg chg="mod">
          <ac:chgData name="DANNY SEBASTIAN DIAZ PADILLA" userId="S::danny.diaz@epn.edu.ec::fa27ef18-7b1c-4bb2-8509-b838d32fda20" providerId="AD" clId="Web-{706EFC33-702B-EB23-A1E8-4979F066C7F8}" dt="2018-08-06T03:06:51.845" v="562" actId="20577"/>
          <ac:spMkLst>
            <pc:docMk/>
            <pc:sldMk cId="3591268493" sldId="257"/>
            <ac:spMk id="33" creationId="{00000000-0000-0000-0000-000000000000}"/>
          </ac:spMkLst>
        </pc:spChg>
        <pc:spChg chg="mod">
          <ac:chgData name="DANNY SEBASTIAN DIAZ PADILLA" userId="S::danny.diaz@epn.edu.ec::fa27ef18-7b1c-4bb2-8509-b838d32fda20" providerId="AD" clId="Web-{706EFC33-702B-EB23-A1E8-4979F066C7F8}" dt="2018-08-06T03:07:40.472" v="568" actId="20577"/>
          <ac:spMkLst>
            <pc:docMk/>
            <pc:sldMk cId="3591268493" sldId="257"/>
            <ac:spMk id="34" creationId="{00000000-0000-0000-0000-000000000000}"/>
          </ac:spMkLst>
        </pc:spChg>
        <pc:spChg chg="mod">
          <ac:chgData name="DANNY SEBASTIAN DIAZ PADILLA" userId="S::danny.diaz@epn.edu.ec::fa27ef18-7b1c-4bb2-8509-b838d32fda20" providerId="AD" clId="Web-{706EFC33-702B-EB23-A1E8-4979F066C7F8}" dt="2018-08-06T04:01:01.727" v="1233" actId="20577"/>
          <ac:spMkLst>
            <pc:docMk/>
            <pc:sldMk cId="3591268493" sldId="257"/>
            <ac:spMk id="35" creationId="{00000000-0000-0000-0000-000000000000}"/>
          </ac:spMkLst>
        </pc:spChg>
      </pc:sldChg>
    </pc:docChg>
  </pc:docChgLst>
</pc:chgInfo>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8/6/2018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‹Nº›</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8/6/2018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‹Nº›</a:t>
            </a:fld>
            <a:endParaRPr lang="en-US"/>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5503831"/>
            <a:ext cx="10056813"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6" name="Text Placeholder 5"/>
          <p:cNvSpPr>
            <a:spLocks noGrp="1"/>
          </p:cNvSpPr>
          <p:nvPr>
            <p:ph type="body" sz="quarter" idx="11" hasCustomPrompt="1"/>
          </p:nvPr>
        </p:nvSpPr>
        <p:spPr>
          <a:xfrm>
            <a:off x="477827" y="467409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tx1"/>
                </a:solidFill>
              </a:defRPr>
            </a:lvl1pPr>
          </a:lstStyle>
          <a:p>
            <a:pPr lvl="0"/>
            <a:r>
              <a:rPr lang="en-US"/>
              <a:t>(click to edit) INTRODUCTION or ABSTRACT</a:t>
            </a:r>
          </a:p>
        </p:txBody>
      </p:sp>
      <p:sp>
        <p:nvSpPr>
          <p:cNvPr id="20" name="Text Placeholder 5"/>
          <p:cNvSpPr>
            <a:spLocks noGrp="1"/>
          </p:cNvSpPr>
          <p:nvPr>
            <p:ph type="body" sz="quarter" idx="20" hasCustomPrompt="1"/>
          </p:nvPr>
        </p:nvSpPr>
        <p:spPr>
          <a:xfrm>
            <a:off x="477825" y="13337863"/>
            <a:ext cx="100386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a:t>(click to edit)  OBJECTIVES</a:t>
            </a:r>
          </a:p>
        </p:txBody>
      </p:sp>
      <p:sp>
        <p:nvSpPr>
          <p:cNvPr id="21" name="Text Placeholder 3"/>
          <p:cNvSpPr>
            <a:spLocks noGrp="1"/>
          </p:cNvSpPr>
          <p:nvPr>
            <p:ph type="body" sz="quarter" idx="21" hasCustomPrompt="1"/>
          </p:nvPr>
        </p:nvSpPr>
        <p:spPr>
          <a:xfrm>
            <a:off x="11428410" y="5503831"/>
            <a:ext cx="10048874"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2" name="Text Placeholder 5"/>
          <p:cNvSpPr>
            <a:spLocks noGrp="1"/>
          </p:cNvSpPr>
          <p:nvPr>
            <p:ph type="body" sz="quarter" idx="22" hasCustomPrompt="1"/>
          </p:nvPr>
        </p:nvSpPr>
        <p:spPr>
          <a:xfrm>
            <a:off x="11428411" y="467409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tx1"/>
                </a:solidFill>
              </a:defRPr>
            </a:lvl1pPr>
          </a:lstStyle>
          <a:p>
            <a:pPr lvl="0"/>
            <a:r>
              <a:rPr lang="en-US"/>
              <a:t>(click to edit)  MATERIALS &amp; METHODS</a:t>
            </a:r>
          </a:p>
        </p:txBody>
      </p:sp>
      <p:sp>
        <p:nvSpPr>
          <p:cNvPr id="23" name="Text Placeholder 3"/>
          <p:cNvSpPr>
            <a:spLocks noGrp="1"/>
          </p:cNvSpPr>
          <p:nvPr>
            <p:ph type="body" sz="quarter" idx="23" hasCustomPrompt="1"/>
          </p:nvPr>
        </p:nvSpPr>
        <p:spPr>
          <a:xfrm>
            <a:off x="22448845" y="5503831"/>
            <a:ext cx="10048874"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4" name="Text Placeholder 5"/>
          <p:cNvSpPr>
            <a:spLocks noGrp="1"/>
          </p:cNvSpPr>
          <p:nvPr>
            <p:ph type="body" sz="quarter" idx="24" hasCustomPrompt="1"/>
          </p:nvPr>
        </p:nvSpPr>
        <p:spPr>
          <a:xfrm>
            <a:off x="22440906" y="467409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tx1"/>
                </a:solidFill>
              </a:defRPr>
            </a:lvl1pPr>
          </a:lstStyle>
          <a:p>
            <a:pPr lvl="0"/>
            <a:r>
              <a:rPr lang="en-US"/>
              <a:t>(click to edit)  RESULTS</a:t>
            </a:r>
          </a:p>
        </p:txBody>
      </p:sp>
      <p:sp>
        <p:nvSpPr>
          <p:cNvPr id="25" name="Text Placeholder 5"/>
          <p:cNvSpPr>
            <a:spLocks noGrp="1"/>
          </p:cNvSpPr>
          <p:nvPr>
            <p:ph type="body" sz="quarter" idx="25" hasCustomPrompt="1"/>
          </p:nvPr>
        </p:nvSpPr>
        <p:spPr>
          <a:xfrm>
            <a:off x="33422043" y="467409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a:t>(click to edit)  CONCLUSIONS</a:t>
            </a:r>
          </a:p>
        </p:txBody>
      </p:sp>
      <p:sp>
        <p:nvSpPr>
          <p:cNvPr id="26" name="Text Placeholder 3"/>
          <p:cNvSpPr>
            <a:spLocks noGrp="1"/>
          </p:cNvSpPr>
          <p:nvPr>
            <p:ph type="body" sz="quarter" idx="26" hasCustomPrompt="1"/>
          </p:nvPr>
        </p:nvSpPr>
        <p:spPr>
          <a:xfrm>
            <a:off x="33422043" y="5503831"/>
            <a:ext cx="10047018"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7" name="Text Placeholder 5"/>
          <p:cNvSpPr>
            <a:spLocks noGrp="1"/>
          </p:cNvSpPr>
          <p:nvPr>
            <p:ph type="body" sz="quarter" idx="27" hasCustomPrompt="1"/>
          </p:nvPr>
        </p:nvSpPr>
        <p:spPr>
          <a:xfrm>
            <a:off x="33422043" y="1339808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a:t>(click to edit)  REFERENCES</a:t>
            </a:r>
          </a:p>
        </p:txBody>
      </p:sp>
      <p:sp>
        <p:nvSpPr>
          <p:cNvPr id="28" name="Text Placeholder 3"/>
          <p:cNvSpPr>
            <a:spLocks noGrp="1"/>
          </p:cNvSpPr>
          <p:nvPr>
            <p:ph type="body" sz="quarter" idx="28" hasCustomPrompt="1"/>
          </p:nvPr>
        </p:nvSpPr>
        <p:spPr>
          <a:xfrm>
            <a:off x="33422043" y="14136752"/>
            <a:ext cx="10052050"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9" name="Text Placeholder 5"/>
          <p:cNvSpPr>
            <a:spLocks noGrp="1"/>
          </p:cNvSpPr>
          <p:nvPr>
            <p:ph type="body" sz="quarter" idx="29" hasCustomPrompt="1"/>
          </p:nvPr>
        </p:nvSpPr>
        <p:spPr>
          <a:xfrm>
            <a:off x="33422043" y="2480475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a:t>(click to edit)  ACKNOWLEDGEMENTS or  CONTACT</a:t>
            </a:r>
          </a:p>
        </p:txBody>
      </p:sp>
      <p:sp>
        <p:nvSpPr>
          <p:cNvPr id="30" name="Text Placeholder 3"/>
          <p:cNvSpPr>
            <a:spLocks noGrp="1"/>
          </p:cNvSpPr>
          <p:nvPr>
            <p:ph type="body" sz="quarter" idx="30" hasCustomPrompt="1"/>
          </p:nvPr>
        </p:nvSpPr>
        <p:spPr>
          <a:xfrm>
            <a:off x="33422043" y="25558796"/>
            <a:ext cx="10052050"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60" name="Text Placeholder 3"/>
          <p:cNvSpPr>
            <a:spLocks noGrp="1"/>
          </p:cNvSpPr>
          <p:nvPr>
            <p:ph type="body" sz="quarter" idx="96" hasCustomPrompt="1"/>
          </p:nvPr>
        </p:nvSpPr>
        <p:spPr>
          <a:xfrm>
            <a:off x="459674" y="14076902"/>
            <a:ext cx="10056813"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77" name="Text Placeholder 76"/>
          <p:cNvSpPr>
            <a:spLocks noGrp="1"/>
          </p:cNvSpPr>
          <p:nvPr>
            <p:ph type="body" sz="quarter" idx="150" hasCustomPrompt="1"/>
          </p:nvPr>
        </p:nvSpPr>
        <p:spPr>
          <a:xfrm>
            <a:off x="5932593" y="3531071"/>
            <a:ext cx="31998968" cy="811493"/>
          </a:xfrm>
          <a:prstGeom prst="rect">
            <a:avLst/>
          </a:prstGeom>
        </p:spPr>
        <p:txBody>
          <a:bodyPr>
            <a:normAutofit/>
          </a:bodyPr>
          <a:lstStyle>
            <a:lvl1pPr marL="0" indent="0" algn="ctr">
              <a:buFontTx/>
              <a:buNone/>
              <a:defRPr sz="4400">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a:t>Click here to add affiliations</a:t>
            </a:r>
          </a:p>
        </p:txBody>
      </p:sp>
      <p:sp>
        <p:nvSpPr>
          <p:cNvPr id="78" name="Text Placeholder 76"/>
          <p:cNvSpPr>
            <a:spLocks noGrp="1"/>
          </p:cNvSpPr>
          <p:nvPr>
            <p:ph type="body" sz="quarter" idx="151" hasCustomPrompt="1"/>
          </p:nvPr>
        </p:nvSpPr>
        <p:spPr>
          <a:xfrm>
            <a:off x="5932593" y="2592819"/>
            <a:ext cx="31998968" cy="1280160"/>
          </a:xfrm>
          <a:prstGeom prst="rect">
            <a:avLst/>
          </a:prstGeom>
        </p:spPr>
        <p:txBody>
          <a:bodyPr anchor="t" anchorCtr="1">
            <a:normAutofit/>
          </a:bodyPr>
          <a:lstStyle>
            <a:lvl1pPr marL="0" indent="0" algn="ctr">
              <a:buFontTx/>
              <a:buNone/>
              <a:defRPr sz="6000" b="1">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a:t>Click here to add authors</a:t>
            </a:r>
          </a:p>
        </p:txBody>
      </p:sp>
      <p:sp>
        <p:nvSpPr>
          <p:cNvPr id="79" name="Text Placeholder 76"/>
          <p:cNvSpPr>
            <a:spLocks noGrp="1"/>
          </p:cNvSpPr>
          <p:nvPr>
            <p:ph type="body" sz="quarter" idx="153" hasCustomPrompt="1"/>
          </p:nvPr>
        </p:nvSpPr>
        <p:spPr>
          <a:xfrm>
            <a:off x="5932593" y="389601"/>
            <a:ext cx="31998968" cy="163797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5717837"/>
            <a:ext cx="13591277"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6" name="Text Placeholder 5"/>
          <p:cNvSpPr>
            <a:spLocks noGrp="1"/>
          </p:cNvSpPr>
          <p:nvPr>
            <p:ph type="body" sz="quarter" idx="11" hasCustomPrompt="1"/>
          </p:nvPr>
        </p:nvSpPr>
        <p:spPr>
          <a:xfrm>
            <a:off x="922338" y="4854479"/>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a:t>(click to add) INTRODUCTION or ABSTRACT</a:t>
            </a:r>
          </a:p>
        </p:txBody>
      </p:sp>
      <p:sp>
        <p:nvSpPr>
          <p:cNvPr id="19" name="Text Placeholder 3"/>
          <p:cNvSpPr>
            <a:spLocks noGrp="1"/>
          </p:cNvSpPr>
          <p:nvPr>
            <p:ph type="body" sz="quarter" idx="19" hasCustomPrompt="1"/>
          </p:nvPr>
        </p:nvSpPr>
        <p:spPr>
          <a:xfrm>
            <a:off x="922338" y="17662962"/>
            <a:ext cx="13592864"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0" name="Text Placeholder 5"/>
          <p:cNvSpPr>
            <a:spLocks noGrp="1"/>
          </p:cNvSpPr>
          <p:nvPr>
            <p:ph type="body" sz="quarter" idx="20" hasCustomPrompt="1"/>
          </p:nvPr>
        </p:nvSpPr>
        <p:spPr>
          <a:xfrm>
            <a:off x="942080" y="16831713"/>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a:t>(click to add)  OBJECTIVES</a:t>
            </a:r>
          </a:p>
        </p:txBody>
      </p:sp>
      <p:sp>
        <p:nvSpPr>
          <p:cNvPr id="21" name="Text Placeholder 3"/>
          <p:cNvSpPr>
            <a:spLocks noGrp="1"/>
          </p:cNvSpPr>
          <p:nvPr>
            <p:ph type="body" sz="quarter" idx="21" hasCustomPrompt="1"/>
          </p:nvPr>
        </p:nvSpPr>
        <p:spPr>
          <a:xfrm>
            <a:off x="15154276" y="21017567"/>
            <a:ext cx="13571534"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2" name="Text Placeholder 5"/>
          <p:cNvSpPr>
            <a:spLocks noGrp="1"/>
          </p:cNvSpPr>
          <p:nvPr>
            <p:ph type="body" sz="quarter" idx="22" hasCustomPrompt="1"/>
          </p:nvPr>
        </p:nvSpPr>
        <p:spPr>
          <a:xfrm>
            <a:off x="15154276" y="20162147"/>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a:t>(click to add)  MATERIALS &amp; METHODS</a:t>
            </a:r>
          </a:p>
        </p:txBody>
      </p:sp>
      <p:sp>
        <p:nvSpPr>
          <p:cNvPr id="23" name="Text Placeholder 3"/>
          <p:cNvSpPr>
            <a:spLocks noGrp="1"/>
          </p:cNvSpPr>
          <p:nvPr>
            <p:ph type="body" sz="quarter" idx="23" hasCustomPrompt="1"/>
          </p:nvPr>
        </p:nvSpPr>
        <p:spPr>
          <a:xfrm>
            <a:off x="15162215" y="5717837"/>
            <a:ext cx="13571534"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4" name="Text Placeholder 5"/>
          <p:cNvSpPr>
            <a:spLocks noGrp="1"/>
          </p:cNvSpPr>
          <p:nvPr>
            <p:ph type="body" sz="quarter" idx="24" hasCustomPrompt="1"/>
          </p:nvPr>
        </p:nvSpPr>
        <p:spPr>
          <a:xfrm>
            <a:off x="15154277" y="4854479"/>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a:t>(click to add)  RESULTS</a:t>
            </a:r>
          </a:p>
        </p:txBody>
      </p:sp>
      <p:sp>
        <p:nvSpPr>
          <p:cNvPr id="25" name="Text Placeholder 5"/>
          <p:cNvSpPr>
            <a:spLocks noGrp="1"/>
          </p:cNvSpPr>
          <p:nvPr>
            <p:ph type="body" sz="quarter" idx="25" hasCustomPrompt="1"/>
          </p:nvPr>
        </p:nvSpPr>
        <p:spPr>
          <a:xfrm>
            <a:off x="29395741" y="4854479"/>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a:t>(click to add)  CONCLUSIONS</a:t>
            </a:r>
          </a:p>
        </p:txBody>
      </p:sp>
      <p:sp>
        <p:nvSpPr>
          <p:cNvPr id="26" name="Text Placeholder 3"/>
          <p:cNvSpPr>
            <a:spLocks noGrp="1"/>
          </p:cNvSpPr>
          <p:nvPr>
            <p:ph type="body" sz="quarter" idx="26" hasCustomPrompt="1"/>
          </p:nvPr>
        </p:nvSpPr>
        <p:spPr>
          <a:xfrm>
            <a:off x="29395741" y="5717837"/>
            <a:ext cx="13576029"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7" name="Text Placeholder 5"/>
          <p:cNvSpPr>
            <a:spLocks noGrp="1"/>
          </p:cNvSpPr>
          <p:nvPr>
            <p:ph type="body" sz="quarter" idx="27" hasCustomPrompt="1"/>
          </p:nvPr>
        </p:nvSpPr>
        <p:spPr>
          <a:xfrm>
            <a:off x="29395741" y="16799606"/>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tx1"/>
                </a:solidFill>
              </a:defRPr>
            </a:lvl1pPr>
          </a:lstStyle>
          <a:p>
            <a:pPr lvl="0"/>
            <a:r>
              <a:rPr lang="en-US"/>
              <a:t>(click to add)  REFERENCES</a:t>
            </a:r>
          </a:p>
        </p:txBody>
      </p:sp>
      <p:sp>
        <p:nvSpPr>
          <p:cNvPr id="28" name="Text Placeholder 3"/>
          <p:cNvSpPr>
            <a:spLocks noGrp="1"/>
          </p:cNvSpPr>
          <p:nvPr>
            <p:ph type="body" sz="quarter" idx="28" hasCustomPrompt="1"/>
          </p:nvPr>
        </p:nvSpPr>
        <p:spPr>
          <a:xfrm>
            <a:off x="29390710" y="17579834"/>
            <a:ext cx="13581061"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9" name="Text Placeholder 5"/>
          <p:cNvSpPr>
            <a:spLocks noGrp="1"/>
          </p:cNvSpPr>
          <p:nvPr>
            <p:ph type="body" sz="quarter" idx="29" hasCustomPrompt="1"/>
          </p:nvPr>
        </p:nvSpPr>
        <p:spPr>
          <a:xfrm>
            <a:off x="29395741" y="25268141"/>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a:t>(click to add)  ACKNOWLEDGEMENTS  or  CONTACT</a:t>
            </a:r>
          </a:p>
        </p:txBody>
      </p:sp>
      <p:sp>
        <p:nvSpPr>
          <p:cNvPr id="30" name="Text Placeholder 3"/>
          <p:cNvSpPr>
            <a:spLocks noGrp="1"/>
          </p:cNvSpPr>
          <p:nvPr>
            <p:ph type="body" sz="quarter" idx="30" hasCustomPrompt="1"/>
          </p:nvPr>
        </p:nvSpPr>
        <p:spPr>
          <a:xfrm>
            <a:off x="29395742" y="26048371"/>
            <a:ext cx="13581061"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34" name="Text Placeholder 76"/>
          <p:cNvSpPr>
            <a:spLocks noGrp="1"/>
          </p:cNvSpPr>
          <p:nvPr>
            <p:ph type="body" sz="quarter" idx="150" hasCustomPrompt="1"/>
          </p:nvPr>
        </p:nvSpPr>
        <p:spPr>
          <a:xfrm>
            <a:off x="5932593" y="3721583"/>
            <a:ext cx="31998968" cy="811493"/>
          </a:xfrm>
          <a:prstGeom prst="rect">
            <a:avLst/>
          </a:prstGeom>
        </p:spPr>
        <p:txBody>
          <a:bodyPr>
            <a:normAutofit/>
          </a:bodyPr>
          <a:lstStyle>
            <a:lvl1pPr marL="0" indent="0" algn="ctr">
              <a:buFontTx/>
              <a:buNone/>
              <a:defRPr sz="4400">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a:t>Click here to add affiliations</a:t>
            </a:r>
          </a:p>
        </p:txBody>
      </p:sp>
      <p:sp>
        <p:nvSpPr>
          <p:cNvPr id="35" name="Text Placeholder 76"/>
          <p:cNvSpPr>
            <a:spLocks noGrp="1"/>
          </p:cNvSpPr>
          <p:nvPr>
            <p:ph type="body" sz="quarter" idx="151" hasCustomPrompt="1"/>
          </p:nvPr>
        </p:nvSpPr>
        <p:spPr>
          <a:xfrm>
            <a:off x="5932593" y="2783331"/>
            <a:ext cx="31998968" cy="1280160"/>
          </a:xfrm>
          <a:prstGeom prst="rect">
            <a:avLst/>
          </a:prstGeom>
        </p:spPr>
        <p:txBody>
          <a:bodyPr anchor="t" anchorCtr="1">
            <a:normAutofit/>
          </a:bodyPr>
          <a:lstStyle>
            <a:lvl1pPr marL="0" indent="0" algn="ctr">
              <a:buFontTx/>
              <a:buNone/>
              <a:defRPr sz="6000" b="1">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a:t>Click here to add authors</a:t>
            </a:r>
          </a:p>
        </p:txBody>
      </p:sp>
      <p:sp>
        <p:nvSpPr>
          <p:cNvPr id="36" name="Text Placeholder 76"/>
          <p:cNvSpPr>
            <a:spLocks noGrp="1"/>
          </p:cNvSpPr>
          <p:nvPr>
            <p:ph type="body" sz="quarter" idx="153" hasCustomPrompt="1"/>
          </p:nvPr>
        </p:nvSpPr>
        <p:spPr>
          <a:xfrm>
            <a:off x="5932593" y="580113"/>
            <a:ext cx="31998968" cy="163797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a:t>Click here to add title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5582573"/>
            <a:ext cx="10056813"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Enter your text here</a:t>
            </a:r>
          </a:p>
        </p:txBody>
      </p:sp>
      <p:sp>
        <p:nvSpPr>
          <p:cNvPr id="6" name="Text Placeholder 5"/>
          <p:cNvSpPr>
            <a:spLocks noGrp="1"/>
          </p:cNvSpPr>
          <p:nvPr>
            <p:ph type="body" sz="quarter" idx="11" hasCustomPrompt="1"/>
          </p:nvPr>
        </p:nvSpPr>
        <p:spPr>
          <a:xfrm>
            <a:off x="922341" y="4719215"/>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tx1"/>
                </a:solidFill>
              </a:defRPr>
            </a:lvl1pPr>
          </a:lstStyle>
          <a:p>
            <a:pPr lvl="0"/>
            <a:r>
              <a:rPr lang="en-US"/>
              <a:t>(click to add) INTRODUCTION or ABSTRACT</a:t>
            </a:r>
          </a:p>
        </p:txBody>
      </p:sp>
      <p:sp>
        <p:nvSpPr>
          <p:cNvPr id="19" name="Text Placeholder 3"/>
          <p:cNvSpPr>
            <a:spLocks noGrp="1"/>
          </p:cNvSpPr>
          <p:nvPr>
            <p:ph type="body" sz="quarter" idx="19" hasCustomPrompt="1"/>
          </p:nvPr>
        </p:nvSpPr>
        <p:spPr>
          <a:xfrm>
            <a:off x="902598" y="14414110"/>
            <a:ext cx="10058400"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Enter your text here</a:t>
            </a:r>
          </a:p>
        </p:txBody>
      </p:sp>
      <p:sp>
        <p:nvSpPr>
          <p:cNvPr id="20" name="Text Placeholder 5"/>
          <p:cNvSpPr>
            <a:spLocks noGrp="1"/>
          </p:cNvSpPr>
          <p:nvPr>
            <p:ph type="body" sz="quarter" idx="20" hasCustomPrompt="1"/>
          </p:nvPr>
        </p:nvSpPr>
        <p:spPr>
          <a:xfrm>
            <a:off x="922339" y="13582861"/>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a:t>(click to add)  OBJECTIVES</a:t>
            </a:r>
          </a:p>
        </p:txBody>
      </p:sp>
      <p:sp>
        <p:nvSpPr>
          <p:cNvPr id="21" name="Text Placeholder 3"/>
          <p:cNvSpPr>
            <a:spLocks noGrp="1"/>
          </p:cNvSpPr>
          <p:nvPr>
            <p:ph type="body" sz="quarter" idx="21" hasCustomPrompt="1"/>
          </p:nvPr>
        </p:nvSpPr>
        <p:spPr>
          <a:xfrm>
            <a:off x="11587163" y="5574635"/>
            <a:ext cx="20720048"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Enter your text here</a:t>
            </a:r>
          </a:p>
        </p:txBody>
      </p:sp>
      <p:sp>
        <p:nvSpPr>
          <p:cNvPr id="22" name="Text Placeholder 5"/>
          <p:cNvSpPr>
            <a:spLocks noGrp="1"/>
          </p:cNvSpPr>
          <p:nvPr>
            <p:ph type="body" sz="quarter" idx="22" hasCustomPrompt="1"/>
          </p:nvPr>
        </p:nvSpPr>
        <p:spPr>
          <a:xfrm>
            <a:off x="11587164" y="4719215"/>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a:t>(click to add)  MATERIALS &amp; METHODS</a:t>
            </a:r>
          </a:p>
        </p:txBody>
      </p:sp>
      <p:sp>
        <p:nvSpPr>
          <p:cNvPr id="23" name="Text Placeholder 3"/>
          <p:cNvSpPr>
            <a:spLocks noGrp="1"/>
          </p:cNvSpPr>
          <p:nvPr>
            <p:ph type="body" sz="quarter" idx="23" hasCustomPrompt="1"/>
          </p:nvPr>
        </p:nvSpPr>
        <p:spPr>
          <a:xfrm>
            <a:off x="11587164" y="21266886"/>
            <a:ext cx="20720050"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Enter your text here</a:t>
            </a:r>
          </a:p>
        </p:txBody>
      </p:sp>
      <p:sp>
        <p:nvSpPr>
          <p:cNvPr id="24" name="Text Placeholder 5"/>
          <p:cNvSpPr>
            <a:spLocks noGrp="1"/>
          </p:cNvSpPr>
          <p:nvPr>
            <p:ph type="body" sz="quarter" idx="24" hasCustomPrompt="1"/>
          </p:nvPr>
        </p:nvSpPr>
        <p:spPr>
          <a:xfrm>
            <a:off x="11587162" y="20445094"/>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a:t>(click to add)  RESULTS</a:t>
            </a:r>
          </a:p>
        </p:txBody>
      </p:sp>
      <p:sp>
        <p:nvSpPr>
          <p:cNvPr id="25" name="Text Placeholder 5"/>
          <p:cNvSpPr>
            <a:spLocks noGrp="1"/>
          </p:cNvSpPr>
          <p:nvPr>
            <p:ph type="body" sz="quarter" idx="25" hasCustomPrompt="1"/>
          </p:nvPr>
        </p:nvSpPr>
        <p:spPr>
          <a:xfrm>
            <a:off x="32905536" y="4719215"/>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a:t>(click to add) CONCLUSIONS</a:t>
            </a:r>
          </a:p>
        </p:txBody>
      </p:sp>
      <p:sp>
        <p:nvSpPr>
          <p:cNvPr id="26" name="Text Placeholder 3"/>
          <p:cNvSpPr>
            <a:spLocks noGrp="1"/>
          </p:cNvSpPr>
          <p:nvPr>
            <p:ph type="body" sz="quarter" idx="26" hasCustomPrompt="1"/>
          </p:nvPr>
        </p:nvSpPr>
        <p:spPr>
          <a:xfrm>
            <a:off x="32905536" y="5582573"/>
            <a:ext cx="10047018"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Enter your text here</a:t>
            </a:r>
          </a:p>
        </p:txBody>
      </p:sp>
      <p:sp>
        <p:nvSpPr>
          <p:cNvPr id="27" name="Text Placeholder 5"/>
          <p:cNvSpPr>
            <a:spLocks noGrp="1"/>
          </p:cNvSpPr>
          <p:nvPr>
            <p:ph type="body" sz="quarter" idx="27" hasCustomPrompt="1"/>
          </p:nvPr>
        </p:nvSpPr>
        <p:spPr>
          <a:xfrm>
            <a:off x="32905536" y="1364308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a:t>(click to add) REFERENCES</a:t>
            </a:r>
          </a:p>
        </p:txBody>
      </p:sp>
      <p:sp>
        <p:nvSpPr>
          <p:cNvPr id="28" name="Text Placeholder 3"/>
          <p:cNvSpPr>
            <a:spLocks noGrp="1"/>
          </p:cNvSpPr>
          <p:nvPr>
            <p:ph type="body" sz="quarter" idx="28" hasCustomPrompt="1"/>
          </p:nvPr>
        </p:nvSpPr>
        <p:spPr>
          <a:xfrm>
            <a:off x="32905536" y="14381750"/>
            <a:ext cx="10052050"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Enter your text here</a:t>
            </a:r>
          </a:p>
        </p:txBody>
      </p:sp>
      <p:sp>
        <p:nvSpPr>
          <p:cNvPr id="29" name="Text Placeholder 5"/>
          <p:cNvSpPr>
            <a:spLocks noGrp="1"/>
          </p:cNvSpPr>
          <p:nvPr>
            <p:ph type="body" sz="quarter" idx="29" hasCustomPrompt="1"/>
          </p:nvPr>
        </p:nvSpPr>
        <p:spPr>
          <a:xfrm>
            <a:off x="32905536" y="25040224"/>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a:t>(click to add)  ACKNOWLEDGEMENTS or CONTACT</a:t>
            </a:r>
          </a:p>
        </p:txBody>
      </p:sp>
      <p:sp>
        <p:nvSpPr>
          <p:cNvPr id="30" name="Text Placeholder 3"/>
          <p:cNvSpPr>
            <a:spLocks noGrp="1"/>
          </p:cNvSpPr>
          <p:nvPr>
            <p:ph type="body" sz="quarter" idx="30" hasCustomPrompt="1"/>
          </p:nvPr>
        </p:nvSpPr>
        <p:spPr>
          <a:xfrm>
            <a:off x="32905536" y="25807122"/>
            <a:ext cx="10052050"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Enter your text here</a:t>
            </a:r>
          </a:p>
        </p:txBody>
      </p:sp>
      <p:sp>
        <p:nvSpPr>
          <p:cNvPr id="34" name="Text Placeholder 76"/>
          <p:cNvSpPr>
            <a:spLocks noGrp="1"/>
          </p:cNvSpPr>
          <p:nvPr>
            <p:ph type="body" sz="quarter" idx="150" hasCustomPrompt="1"/>
          </p:nvPr>
        </p:nvSpPr>
        <p:spPr>
          <a:xfrm>
            <a:off x="5932593" y="3721583"/>
            <a:ext cx="31998968" cy="811493"/>
          </a:xfrm>
          <a:prstGeom prst="rect">
            <a:avLst/>
          </a:prstGeom>
        </p:spPr>
        <p:txBody>
          <a:bodyPr>
            <a:normAutofit/>
          </a:bodyPr>
          <a:lstStyle>
            <a:lvl1pPr marL="0" indent="0" algn="ctr">
              <a:buFontTx/>
              <a:buNone/>
              <a:defRPr sz="4400">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a:t>Click here to add affiliations</a:t>
            </a:r>
          </a:p>
        </p:txBody>
      </p:sp>
      <p:sp>
        <p:nvSpPr>
          <p:cNvPr id="35" name="Text Placeholder 76"/>
          <p:cNvSpPr>
            <a:spLocks noGrp="1"/>
          </p:cNvSpPr>
          <p:nvPr>
            <p:ph type="body" sz="quarter" idx="151" hasCustomPrompt="1"/>
          </p:nvPr>
        </p:nvSpPr>
        <p:spPr>
          <a:xfrm>
            <a:off x="5932593" y="2783331"/>
            <a:ext cx="31998968" cy="1280160"/>
          </a:xfrm>
          <a:prstGeom prst="rect">
            <a:avLst/>
          </a:prstGeom>
        </p:spPr>
        <p:txBody>
          <a:bodyPr anchor="t" anchorCtr="1">
            <a:normAutofit/>
          </a:bodyPr>
          <a:lstStyle>
            <a:lvl1pPr marL="0" indent="0" algn="ctr">
              <a:buFontTx/>
              <a:buNone/>
              <a:defRPr sz="6000" b="1">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a:t>Click here to add authors</a:t>
            </a:r>
          </a:p>
        </p:txBody>
      </p:sp>
      <p:sp>
        <p:nvSpPr>
          <p:cNvPr id="36" name="Text Placeholder 76"/>
          <p:cNvSpPr>
            <a:spLocks noGrp="1"/>
          </p:cNvSpPr>
          <p:nvPr>
            <p:ph type="body" sz="quarter" idx="153" hasCustomPrompt="1"/>
          </p:nvPr>
        </p:nvSpPr>
        <p:spPr>
          <a:xfrm>
            <a:off x="5932593" y="580113"/>
            <a:ext cx="31998968" cy="163797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7.png"/><Relationship Id="rId18" Type="http://schemas.openxmlformats.org/officeDocument/2006/relationships/image" Target="../media/image2.wmf"/><Relationship Id="rId3" Type="http://schemas.openxmlformats.org/officeDocument/2006/relationships/vmlDrawing" Target="../drawings/vmlDrawing2.vml"/><Relationship Id="rId7" Type="http://schemas.openxmlformats.org/officeDocument/2006/relationships/oleObject" Target="../embeddings/oleObject6.bin"/><Relationship Id="rId12" Type="http://schemas.openxmlformats.org/officeDocument/2006/relationships/image" Target="../media/image6.png"/><Relationship Id="rId17" Type="http://schemas.openxmlformats.org/officeDocument/2006/relationships/oleObject" Target="../embeddings/oleObject8.bin"/><Relationship Id="rId2" Type="http://schemas.openxmlformats.org/officeDocument/2006/relationships/theme" Target="../theme/theme2.xml"/><Relationship Id="rId16" Type="http://schemas.openxmlformats.org/officeDocument/2006/relationships/image" Target="../media/image1.wmf"/><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3.wmf"/><Relationship Id="rId15" Type="http://schemas.openxmlformats.org/officeDocument/2006/relationships/oleObject" Target="../embeddings/oleObject7.bin"/><Relationship Id="rId10" Type="http://schemas.openxmlformats.org/officeDocument/2006/relationships/image" Target="../media/image10.jpeg"/><Relationship Id="rId4" Type="http://schemas.openxmlformats.org/officeDocument/2006/relationships/oleObject" Target="../embeddings/oleObject5.bin"/><Relationship Id="rId9" Type="http://schemas.openxmlformats.org/officeDocument/2006/relationships/hyperlink" Target="http://www.facebook.com/pages/PosterPresentationscom/217914411419?v=app_4949752878&amp;ref=ts" TargetMode="External"/><Relationship Id="rId14" Type="http://schemas.openxmlformats.org/officeDocument/2006/relationships/image" Target="../media/image8.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7.png"/><Relationship Id="rId18" Type="http://schemas.openxmlformats.org/officeDocument/2006/relationships/image" Target="../media/image2.wmf"/><Relationship Id="rId3" Type="http://schemas.openxmlformats.org/officeDocument/2006/relationships/vmlDrawing" Target="../drawings/vmlDrawing3.vml"/><Relationship Id="rId7" Type="http://schemas.openxmlformats.org/officeDocument/2006/relationships/oleObject" Target="../embeddings/oleObject10.bin"/><Relationship Id="rId12" Type="http://schemas.openxmlformats.org/officeDocument/2006/relationships/image" Target="../media/image6.png"/><Relationship Id="rId17" Type="http://schemas.openxmlformats.org/officeDocument/2006/relationships/oleObject" Target="../embeddings/oleObject12.bin"/><Relationship Id="rId2" Type="http://schemas.openxmlformats.org/officeDocument/2006/relationships/theme" Target="../theme/theme3.xml"/><Relationship Id="rId16" Type="http://schemas.openxmlformats.org/officeDocument/2006/relationships/image" Target="../media/image1.wmf"/><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3.wmf"/><Relationship Id="rId15" Type="http://schemas.openxmlformats.org/officeDocument/2006/relationships/oleObject" Target="../embeddings/oleObject11.bin"/><Relationship Id="rId10" Type="http://schemas.openxmlformats.org/officeDocument/2006/relationships/image" Target="../media/image10.jpeg"/><Relationship Id="rId4" Type="http://schemas.openxmlformats.org/officeDocument/2006/relationships/oleObject" Target="../embeddings/oleObject9.bin"/><Relationship Id="rId9" Type="http://schemas.openxmlformats.org/officeDocument/2006/relationships/hyperlink" Target="http://www.facebook.com/pages/PosterPresentationscom/217914411419?v=app_4949752878&amp;ref=ts" TargetMode="External"/><Relationship Id="rId1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Rounded Rectangle 1"/>
          <p:cNvSpPr/>
          <p:nvPr userDrawn="1"/>
        </p:nvSpPr>
        <p:spPr>
          <a:xfrm>
            <a:off x="446073" y="4639113"/>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userDrawn="1"/>
        </p:nvSpPr>
        <p:spPr>
          <a:xfrm>
            <a:off x="11428937" y="4639110"/>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22411801" y="4639111"/>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userDrawn="1"/>
        </p:nvSpPr>
        <p:spPr>
          <a:xfrm>
            <a:off x="33394664" y="4639112"/>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a:solidFill>
                    <a:srgbClr val="FF0000"/>
                  </a:solidFill>
                  <a:latin typeface="Trebuchet MS" pitchFamily="34" charset="0"/>
                </a:rPr>
                <a:t>(—THIS SIDEBAR DOES NOT PRINT—)</a:t>
              </a:r>
              <a:endParaRPr lang="en-US" sz="3200" b="1" spc="600">
                <a:solidFill>
                  <a:schemeClr val="bg1"/>
                </a:solidFill>
                <a:latin typeface="Trebuchet MS" pitchFamily="34" charset="0"/>
              </a:endParaRPr>
            </a:p>
            <a:p>
              <a:pPr algn="ctr"/>
              <a:r>
                <a:rPr lang="en-US" sz="4000" b="1" spc="600">
                  <a:solidFill>
                    <a:schemeClr val="bg1"/>
                  </a:solidFill>
                  <a:latin typeface="Trebuchet MS" pitchFamily="34" charset="0"/>
                </a:rPr>
                <a:t>DESIGN</a:t>
              </a:r>
              <a:r>
                <a:rPr lang="en-US" sz="4000" b="1" spc="600" baseline="0">
                  <a:solidFill>
                    <a:schemeClr val="bg1"/>
                  </a:solidFill>
                  <a:latin typeface="Trebuchet MS" pitchFamily="34" charset="0"/>
                </a:rPr>
                <a:t> </a:t>
              </a:r>
              <a:r>
                <a:rPr lang="en-US" sz="4000" b="1" spc="600">
                  <a:solidFill>
                    <a:schemeClr val="bg1"/>
                  </a:solidFill>
                  <a:latin typeface="Trebuchet MS" pitchFamily="34" charset="0"/>
                </a:rPr>
                <a:t>GUIDE</a:t>
              </a:r>
            </a:p>
            <a:p>
              <a:pPr algn="ctr"/>
              <a:endParaRPr lang="en-US" sz="2800" b="1">
                <a:latin typeface="Trebuchet MS" pitchFamily="34" charset="0"/>
              </a:endParaRPr>
            </a:p>
            <a:p>
              <a:pPr defTabSz="3765639"/>
              <a:r>
                <a:rPr lang="en-US" sz="2800" i="0">
                  <a:latin typeface="Trebuchet MS" pitchFamily="34" charset="0"/>
                </a:rPr>
                <a:t>This PowerPoint</a:t>
              </a:r>
              <a:r>
                <a:rPr lang="en-US" sz="2800" i="0" baseline="0">
                  <a:latin typeface="Trebuchet MS" pitchFamily="34" charset="0"/>
                </a:rPr>
                <a:t> </a:t>
              </a:r>
              <a:r>
                <a:rPr lang="en-US" sz="2800" i="0">
                  <a:latin typeface="Trebuchet MS" pitchFamily="34" charset="0"/>
                </a:rPr>
                <a:t>2007 template produces</a:t>
              </a:r>
              <a:r>
                <a:rPr lang="en-US" sz="2800" i="0" baseline="0">
                  <a:latin typeface="Trebuchet MS" pitchFamily="34" charset="0"/>
                </a:rPr>
                <a:t> </a:t>
              </a:r>
              <a:r>
                <a:rPr lang="en-US" sz="2800" i="0">
                  <a:latin typeface="Trebuchet MS" pitchFamily="34" charset="0"/>
                </a:rPr>
                <a:t>a 36”x48” presentation poster. </a:t>
              </a:r>
              <a:r>
                <a:rPr lang="en-US" sz="2800">
                  <a:latin typeface="Trebuchet MS" pitchFamily="34" charset="0"/>
                </a:rPr>
                <a:t>You</a:t>
              </a:r>
              <a:r>
                <a:rPr lang="en-US" sz="2800" baseline="0">
                  <a:latin typeface="Trebuchet MS" pitchFamily="34" charset="0"/>
                </a:rPr>
                <a:t> can u</a:t>
              </a:r>
              <a:r>
                <a:rPr lang="en-US" sz="2800">
                  <a:latin typeface="Trebuchet MS" pitchFamily="34" charset="0"/>
                </a:rPr>
                <a:t>se</a:t>
              </a:r>
              <a:r>
                <a:rPr lang="en-US" sz="2800" baseline="0">
                  <a:latin typeface="Trebuchet MS" pitchFamily="34" charset="0"/>
                </a:rPr>
                <a:t> it to create your research poster and </a:t>
              </a:r>
              <a:r>
                <a:rPr lang="en-US" sz="2800">
                  <a:latin typeface="Trebuchet MS" pitchFamily="34" charset="0"/>
                </a:rPr>
                <a:t>save valuable time placing titles, subtitles,</a:t>
              </a:r>
              <a:r>
                <a:rPr lang="en-US" sz="2800" baseline="0">
                  <a:latin typeface="Trebuchet MS" pitchFamily="34" charset="0"/>
                </a:rPr>
                <a:t> text, and graphics</a:t>
              </a:r>
              <a:r>
                <a:rPr lang="en-US" sz="2800">
                  <a:latin typeface="Trebuchet MS" pitchFamily="34" charset="0"/>
                </a:rPr>
                <a:t>. </a:t>
              </a:r>
            </a:p>
            <a:p>
              <a:pPr defTabSz="3765639"/>
              <a:endParaRPr lang="en-US" sz="2800">
                <a:latin typeface="Trebuchet MS" pitchFamily="34" charset="0"/>
              </a:endParaRPr>
            </a:p>
            <a:p>
              <a:pPr defTabSz="4389219"/>
              <a:r>
                <a:rPr lang="en-US" sz="2800">
                  <a:latin typeface="Trebuchet MS" pitchFamily="34" charset="0"/>
                </a:rPr>
                <a:t>We provide a series of online tutorials that will guide you through the poster design process and answer your poster production questions. To view our template tutorials, go online to </a:t>
              </a:r>
              <a:r>
                <a:rPr lang="en-US" sz="2800" b="1">
                  <a:solidFill>
                    <a:srgbClr val="FFC000"/>
                  </a:solidFill>
                  <a:latin typeface="Trebuchet MS" pitchFamily="34" charset="0"/>
                </a:rPr>
                <a:t>PosterPresentations.com</a:t>
              </a:r>
              <a:r>
                <a:rPr lang="en-US" sz="2800" b="1">
                  <a:solidFill>
                    <a:schemeClr val="bg1"/>
                  </a:solidFill>
                  <a:latin typeface="Trebuchet MS" pitchFamily="34" charset="0"/>
                </a:rPr>
                <a:t> </a:t>
              </a:r>
              <a:r>
                <a:rPr lang="en-US" sz="2800">
                  <a:solidFill>
                    <a:schemeClr val="bg1"/>
                  </a:solidFill>
                  <a:latin typeface="Trebuchet MS" pitchFamily="34" charset="0"/>
                </a:rPr>
                <a:t>and click on HELP DESK.</a:t>
              </a:r>
            </a:p>
            <a:p>
              <a:pPr defTabSz="4389219"/>
              <a:endParaRPr lang="en-US" sz="2800">
                <a:latin typeface="Trebuchet MS" pitchFamily="34" charset="0"/>
              </a:endParaRPr>
            </a:p>
            <a:p>
              <a:pPr defTabSz="4389219"/>
              <a:r>
                <a:rPr lang="en-US" sz="2800">
                  <a:solidFill>
                    <a:schemeClr val="bg1"/>
                  </a:solidFill>
                  <a:latin typeface="Trebuchet MS" pitchFamily="34" charset="0"/>
                </a:rPr>
                <a:t>When</a:t>
              </a:r>
              <a:r>
                <a:rPr lang="en-US" sz="2800" baseline="0">
                  <a:solidFill>
                    <a:schemeClr val="bg1"/>
                  </a:solidFill>
                  <a:latin typeface="Trebuchet MS" pitchFamily="34" charset="0"/>
                </a:rPr>
                <a:t> you are ready to print your poster</a:t>
              </a:r>
              <a:r>
                <a:rPr lang="en-US" sz="2800">
                  <a:solidFill>
                    <a:schemeClr val="bg1"/>
                  </a:solidFill>
                  <a:latin typeface="Trebuchet MS" pitchFamily="34" charset="0"/>
                </a:rPr>
                <a:t>,</a:t>
              </a:r>
              <a:r>
                <a:rPr lang="en-US" sz="2800" baseline="0">
                  <a:solidFill>
                    <a:schemeClr val="bg1"/>
                  </a:solidFill>
                  <a:latin typeface="Trebuchet MS" pitchFamily="34" charset="0"/>
                </a:rPr>
                <a:t> go online to </a:t>
              </a:r>
              <a:r>
                <a:rPr lang="en-US" sz="2800" b="0">
                  <a:solidFill>
                    <a:schemeClr val="bg1"/>
                  </a:solidFill>
                  <a:latin typeface="Trebuchet MS" pitchFamily="34" charset="0"/>
                </a:rPr>
                <a:t>PosterPresentations.com</a:t>
              </a:r>
              <a:br>
                <a:rPr lang="en-US" sz="2800">
                  <a:solidFill>
                    <a:schemeClr val="bg1"/>
                  </a:solidFill>
                  <a:latin typeface="Trebuchet MS" pitchFamily="34" charset="0"/>
                </a:rPr>
              </a:br>
              <a:endParaRPr lang="en-US" sz="2800">
                <a:solidFill>
                  <a:schemeClr val="bg1"/>
                </a:solidFill>
                <a:latin typeface="Trebuchet MS" pitchFamily="34" charset="0"/>
              </a:endParaRPr>
            </a:p>
            <a:p>
              <a:pPr algn="l" defTabSz="3765639"/>
              <a:r>
                <a:rPr lang="en-US" sz="2800" b="0">
                  <a:solidFill>
                    <a:schemeClr val="bg1"/>
                  </a:solidFill>
                  <a:latin typeface="Trebuchet MS" pitchFamily="34" charset="0"/>
                </a:rPr>
                <a:t>Need</a:t>
              </a:r>
              <a:r>
                <a:rPr lang="en-US" sz="2800" b="0" baseline="0">
                  <a:solidFill>
                    <a:schemeClr val="bg1"/>
                  </a:solidFill>
                  <a:latin typeface="Trebuchet MS" pitchFamily="34" charset="0"/>
                </a:rPr>
                <a:t> assistance? Call us at </a:t>
              </a:r>
              <a:r>
                <a:rPr lang="en-US" sz="2800" b="0">
                  <a:solidFill>
                    <a:srgbClr val="FFC000"/>
                  </a:solidFill>
                  <a:latin typeface="Trebuchet MS" pitchFamily="34" charset="0"/>
                </a:rPr>
                <a:t>1.510.649.3001</a:t>
              </a:r>
            </a:p>
            <a:p>
              <a:pPr algn="l" defTabSz="3765639"/>
              <a:endParaRPr lang="en-US" sz="3600" b="1">
                <a:solidFill>
                  <a:srgbClr val="FFFF00"/>
                </a:solidFill>
                <a:latin typeface="Trebuchet MS" pitchFamily="34" charset="0"/>
              </a:endParaRPr>
            </a:p>
            <a:p>
              <a:pPr algn="ctr"/>
              <a:endParaRPr lang="en-US" sz="2400" b="1">
                <a:solidFill>
                  <a:schemeClr val="bg1"/>
                </a:solidFill>
                <a:latin typeface="Trebuchet MS" pitchFamily="34" charset="0"/>
              </a:endParaRPr>
            </a:p>
            <a:p>
              <a:pPr algn="ctr"/>
              <a:r>
                <a:rPr lang="en-US" sz="4000" b="1" spc="600">
                  <a:solidFill>
                    <a:schemeClr val="bg1"/>
                  </a:solidFill>
                  <a:latin typeface="Trebuchet MS" pitchFamily="34" charset="0"/>
                </a:rPr>
                <a:t>QUICK START</a:t>
              </a:r>
            </a:p>
            <a:p>
              <a:pPr algn="ctr"/>
              <a:endParaRPr lang="en-US" sz="3200" b="1" baseline="0">
                <a:solidFill>
                  <a:schemeClr val="bg1"/>
                </a:solidFill>
                <a:latin typeface="Trebuchet MS" pitchFamily="34" charset="0"/>
              </a:endParaRPr>
            </a:p>
            <a:p>
              <a:pPr algn="ctr"/>
              <a:r>
                <a:rPr lang="en-US" sz="3200" b="1" baseline="0">
                  <a:solidFill>
                    <a:srgbClr val="FFC000"/>
                  </a:solidFill>
                  <a:latin typeface="Trebuchet MS" pitchFamily="34" charset="0"/>
                </a:rPr>
                <a:t>Zoom in and out</a:t>
              </a:r>
            </a:p>
            <a:p>
              <a:pPr marL="1892300" indent="-1892300" algn="l" defTabSz="850900"/>
              <a:r>
                <a:rPr lang="en-US" sz="2400" b="0" baseline="0">
                  <a:solidFill>
                    <a:schemeClr val="bg1"/>
                  </a:solidFill>
                  <a:latin typeface="Trebuchet MS" pitchFamily="34" charset="0"/>
                </a:rPr>
                <a:t>	</a:t>
              </a:r>
              <a:r>
                <a:rPr lang="en-US" sz="2400" b="0" baseline="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a:solidFill>
                    <a:schemeClr val="bg1">
                      <a:lumMod val="75000"/>
                    </a:schemeClr>
                  </a:solidFill>
                  <a:latin typeface="Trebuchet MS" pitchFamily="34" charset="0"/>
                </a:rPr>
                <a:t>	</a:t>
              </a:r>
              <a:r>
                <a:rPr lang="en-US" sz="2400" b="0" baseline="0">
                  <a:solidFill>
                    <a:schemeClr val="bg1">
                      <a:lumMod val="75000"/>
                    </a:schemeClr>
                  </a:solidFill>
                  <a:latin typeface="Trebuchet MS" pitchFamily="34" charset="0"/>
                </a:rPr>
                <a:t>Go to VIEW &gt; ZOOM.</a:t>
              </a:r>
            </a:p>
            <a:p>
              <a:pPr algn="l"/>
              <a:endParaRPr lang="en-US" sz="2800" b="0" baseline="0">
                <a:solidFill>
                  <a:schemeClr val="bg1"/>
                </a:solidFill>
                <a:latin typeface="Trebuchet MS" pitchFamily="34" charset="0"/>
              </a:endParaRPr>
            </a:p>
            <a:p>
              <a:pPr algn="ctr"/>
              <a:r>
                <a:rPr lang="en-US" sz="3200" b="1" baseline="0">
                  <a:solidFill>
                    <a:srgbClr val="FFC000"/>
                  </a:solidFill>
                  <a:latin typeface="Trebuchet MS" pitchFamily="34" charset="0"/>
                </a:rPr>
                <a:t>Title, Authors, and Affiliations</a:t>
              </a:r>
            </a:p>
            <a:p>
              <a:pPr algn="l"/>
              <a:r>
                <a:rPr lang="en-US" sz="2400" b="0" baseline="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a:solidFill>
                  <a:schemeClr val="bg1">
                    <a:lumMod val="75000"/>
                  </a:schemeClr>
                </a:solidFill>
                <a:latin typeface="Trebuchet MS" pitchFamily="34" charset="0"/>
              </a:endParaRPr>
            </a:p>
            <a:p>
              <a:pPr algn="l"/>
              <a:r>
                <a:rPr lang="en-US" sz="2400" b="1" spc="300" baseline="0">
                  <a:solidFill>
                    <a:srgbClr val="FFC000"/>
                  </a:solidFill>
                  <a:latin typeface="Trebuchet MS" pitchFamily="34" charset="0"/>
                </a:rPr>
                <a:t>TIP</a:t>
              </a:r>
              <a:r>
                <a:rPr lang="en-US" sz="2400" b="1" baseline="0">
                  <a:solidFill>
                    <a:srgbClr val="FFC000"/>
                  </a:solidFill>
                  <a:latin typeface="Trebuchet MS" pitchFamily="34" charset="0"/>
                </a:rPr>
                <a:t>: </a:t>
              </a:r>
              <a:r>
                <a:rPr lang="en-US" sz="2400" b="0" baseline="0">
                  <a:solidFill>
                    <a:schemeClr val="bg1">
                      <a:lumMod val="75000"/>
                    </a:schemeClr>
                  </a:solidFill>
                  <a:latin typeface="Trebuchet MS" pitchFamily="34" charset="0"/>
                </a:rPr>
                <a:t>The font size of your title should be bigger than your name(s) and institution name(s).</a:t>
              </a:r>
            </a:p>
            <a:p>
              <a:pPr algn="l"/>
              <a:br>
                <a:rPr lang="en-US" sz="2800" b="1" baseline="0">
                  <a:solidFill>
                    <a:schemeClr val="bg1"/>
                  </a:solidFill>
                  <a:latin typeface="Trebuchet MS" pitchFamily="34" charset="0"/>
                </a:rPr>
              </a:br>
              <a:endParaRPr lang="en-US" sz="2800" b="1">
                <a:solidFill>
                  <a:schemeClr val="bg1"/>
                </a:solidFill>
                <a:latin typeface="Trebuchet MS" pitchFamily="34" charset="0"/>
              </a:endParaRPr>
            </a:p>
            <a:p>
              <a:pPr algn="ctr"/>
              <a:endParaRPr lang="en-US" sz="2800" b="1">
                <a:solidFill>
                  <a:srgbClr val="FFC000"/>
                </a:solidFill>
                <a:latin typeface="Trebuchet MS" pitchFamily="34" charset="0"/>
              </a:endParaRPr>
            </a:p>
            <a:p>
              <a:pPr algn="ctr"/>
              <a:endParaRPr lang="en-US" sz="2800" b="1">
                <a:solidFill>
                  <a:srgbClr val="FFC000"/>
                </a:solidFill>
                <a:latin typeface="Trebuchet MS" pitchFamily="34" charset="0"/>
              </a:endParaRPr>
            </a:p>
            <a:p>
              <a:pPr algn="ctr"/>
              <a:r>
                <a:rPr lang="en-US" sz="3200" b="1">
                  <a:solidFill>
                    <a:srgbClr val="FFC000"/>
                  </a:solidFill>
                  <a:latin typeface="Trebuchet MS" pitchFamily="34" charset="0"/>
                </a:rPr>
                <a:t>Adding Logos</a:t>
              </a:r>
              <a:r>
                <a:rPr lang="en-US" sz="3200" b="1" baseline="0">
                  <a:solidFill>
                    <a:srgbClr val="FFC000"/>
                  </a:solidFill>
                  <a:latin typeface="Trebuchet MS" pitchFamily="34" charset="0"/>
                </a:rPr>
                <a:t> / Seals</a:t>
              </a:r>
            </a:p>
            <a:p>
              <a:pPr algn="l"/>
              <a:r>
                <a:rPr lang="en-US" sz="2400" b="0" baseline="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a:solidFill>
                  <a:schemeClr val="bg1">
                    <a:lumMod val="75000"/>
                  </a:schemeClr>
                </a:solidFill>
                <a:latin typeface="Trebuchet MS" pitchFamily="34" charset="0"/>
              </a:endParaRPr>
            </a:p>
            <a:p>
              <a:pPr algn="l"/>
              <a:r>
                <a:rPr lang="en-US" sz="2400" b="1" spc="300" baseline="0">
                  <a:solidFill>
                    <a:srgbClr val="FFC000"/>
                  </a:solidFill>
                  <a:latin typeface="Trebuchet MS" pitchFamily="34" charset="0"/>
                </a:rPr>
                <a:t>TIP:</a:t>
              </a:r>
              <a:r>
                <a:rPr lang="en-US" sz="2400" b="1" spc="0" baseline="0">
                  <a:solidFill>
                    <a:srgbClr val="FFC000"/>
                  </a:solidFill>
                  <a:latin typeface="Trebuchet MS" pitchFamily="34" charset="0"/>
                </a:rPr>
                <a:t> </a:t>
              </a:r>
              <a:r>
                <a:rPr lang="en-US" sz="2400" b="0" baseline="0">
                  <a:solidFill>
                    <a:schemeClr val="bg1">
                      <a:lumMod val="75000"/>
                    </a:schemeClr>
                  </a:solidFill>
                  <a:latin typeface="Trebuchet MS" pitchFamily="34" charset="0"/>
                </a:rPr>
                <a:t>See if your school’s logo is available on our free poster templates page.</a:t>
              </a:r>
            </a:p>
            <a:p>
              <a:pPr algn="l"/>
              <a:endParaRPr lang="en-US" sz="2400" b="0" baseline="0">
                <a:latin typeface="Trebuchet MS" pitchFamily="34" charset="0"/>
              </a:endParaRPr>
            </a:p>
            <a:p>
              <a:pPr algn="ctr"/>
              <a:r>
                <a:rPr lang="en-US" sz="3200" b="1" baseline="0">
                  <a:solidFill>
                    <a:srgbClr val="FFC000"/>
                  </a:solidFill>
                  <a:latin typeface="Trebuchet MS" pitchFamily="34" charset="0"/>
                </a:rPr>
                <a:t>Photographs / Graphics</a:t>
              </a:r>
            </a:p>
            <a:p>
              <a:pPr algn="l" defTabSz="977900"/>
              <a:r>
                <a:rPr lang="en-US" sz="2400" b="0" baseline="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a:solidFill>
                    <a:schemeClr val="bg1">
                      <a:lumMod val="75000"/>
                    </a:schemeClr>
                  </a:solidFill>
                  <a:latin typeface="Trebuchet MS" pitchFamily="34" charset="0"/>
                </a:rPr>
                <a:t>disproportionally.</a:t>
              </a:r>
            </a:p>
            <a:p>
              <a:pPr algn="l" defTabSz="977900"/>
              <a:endParaRPr lang="en-US" sz="2400" b="0" baseline="0">
                <a:latin typeface="Trebuchet MS" pitchFamily="34" charset="0"/>
              </a:endParaRPr>
            </a:p>
            <a:p>
              <a:pPr algn="ctr"/>
              <a:endParaRPr lang="en-US" sz="2800" b="1" baseline="0">
                <a:solidFill>
                  <a:srgbClr val="FFC000"/>
                </a:solidFill>
                <a:latin typeface="Trebuchet MS" pitchFamily="34" charset="0"/>
              </a:endParaRPr>
            </a:p>
            <a:p>
              <a:pPr algn="ctr"/>
              <a:endParaRPr lang="en-US" sz="2800" b="1" baseline="0">
                <a:solidFill>
                  <a:srgbClr val="FFC000"/>
                </a:solidFill>
                <a:latin typeface="Trebuchet MS" pitchFamily="34" charset="0"/>
              </a:endParaRPr>
            </a:p>
            <a:p>
              <a:pPr algn="ctr"/>
              <a:endParaRPr lang="en-US" sz="2800" b="1" baseline="0">
                <a:solidFill>
                  <a:srgbClr val="FFC000"/>
                </a:solidFill>
                <a:latin typeface="Trebuchet MS" pitchFamily="34" charset="0"/>
              </a:endParaRPr>
            </a:p>
            <a:p>
              <a:pPr algn="ctr"/>
              <a:endParaRPr lang="en-US" sz="2800" b="1" baseline="0">
                <a:solidFill>
                  <a:srgbClr val="FFC000"/>
                </a:solidFill>
                <a:latin typeface="Trebuchet MS" pitchFamily="34" charset="0"/>
              </a:endParaRPr>
            </a:p>
            <a:p>
              <a:pPr algn="ctr"/>
              <a:endParaRPr lang="en-US" sz="2800" b="1" baseline="0">
                <a:solidFill>
                  <a:srgbClr val="FFC000"/>
                </a:solidFill>
                <a:latin typeface="Trebuchet MS" pitchFamily="34" charset="0"/>
              </a:endParaRPr>
            </a:p>
            <a:p>
              <a:pPr algn="ctr"/>
              <a:endParaRPr lang="en-US" sz="2800" b="1" baseline="0">
                <a:solidFill>
                  <a:srgbClr val="FFC000"/>
                </a:solidFill>
                <a:latin typeface="Trebuchet MS" pitchFamily="34" charset="0"/>
              </a:endParaRPr>
            </a:p>
            <a:p>
              <a:pPr algn="ctr"/>
              <a:r>
                <a:rPr lang="en-US" sz="3200" b="1" baseline="0">
                  <a:solidFill>
                    <a:srgbClr val="FFC000"/>
                  </a:solidFill>
                  <a:latin typeface="Trebuchet MS" pitchFamily="34" charset="0"/>
                </a:rPr>
                <a:t>Image Quality Check</a:t>
              </a:r>
            </a:p>
            <a:p>
              <a:pPr lvl="0" algn="l" defTabSz="977900"/>
              <a:r>
                <a:rPr lang="en-US" sz="2400" b="0" baseline="0">
                  <a:solidFill>
                    <a:schemeClr val="bg1">
                      <a:lumMod val="75000"/>
                    </a:schemeClr>
                  </a:solidFill>
                  <a:latin typeface="Trebuchet MS" pitchFamily="34" charset="0"/>
                </a:rPr>
                <a:t>Zoom in and look at your images at 100% magnification. If they look good they will print well. </a:t>
              </a:r>
              <a:endParaRPr lang="en-US" sz="2800" b="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4"/>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6"/>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a:solidFill>
                        <a:schemeClr val="tx1"/>
                      </a:solidFill>
                    </a:rPr>
                    <a:t>ORIGINAL</a:t>
                  </a: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6"/>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a:solidFill>
                        <a:schemeClr val="bg1"/>
                      </a:solidFill>
                    </a:rPr>
                    <a:t>DISTORTED</a:t>
                  </a:r>
                  <a:endParaRPr lang="en-US" sz="700" b="1">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a:solidFill>
                      <a:schemeClr val="bg1"/>
                    </a:solidFill>
                  </a:rPr>
                  <a:t>Corner</a:t>
                </a:r>
                <a:r>
                  <a:rPr lang="en-US" sz="1600" baseline="0">
                    <a:solidFill>
                      <a:schemeClr val="bg1"/>
                    </a:solidFill>
                  </a:rPr>
                  <a:t> handles</a:t>
                </a:r>
                <a:endParaRPr lang="en-US" sz="160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037"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038"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a:solidFill>
                      <a:srgbClr val="92D050"/>
                    </a:solidFill>
                  </a:rPr>
                  <a:t>Good</a:t>
                </a:r>
                <a:r>
                  <a:rPr lang="en-US" sz="1600" baseline="0">
                    <a:solidFill>
                      <a:srgbClr val="92D050"/>
                    </a:solidFill>
                  </a:rPr>
                  <a:t> </a:t>
                </a:r>
                <a:r>
                  <a:rPr lang="en-US" sz="1600" baseline="0">
                    <a:solidFill>
                      <a:schemeClr val="bg1"/>
                    </a:solidFill>
                  </a:rPr>
                  <a:t>printing quality</a:t>
                </a:r>
                <a:endParaRPr lang="en-US" sz="160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a:solidFill>
                      <a:srgbClr val="FF0000"/>
                    </a:solidFill>
                  </a:rPr>
                  <a:t>Bad </a:t>
                </a:r>
                <a:r>
                  <a:rPr lang="en-US" sz="1600">
                    <a:solidFill>
                      <a:schemeClr val="bg1"/>
                    </a:solidFill>
                  </a:rPr>
                  <a:t>printing quality</a:t>
                </a: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a:solidFill>
                    <a:schemeClr val="bg1"/>
                  </a:solidFill>
                  <a:latin typeface="Trebuchet MS" pitchFamily="34" charset="0"/>
                </a:rPr>
                <a:t>QUICK START (cont.)</a:t>
              </a:r>
            </a:p>
            <a:p>
              <a:pPr algn="ctr"/>
              <a:endParaRPr lang="en-US" sz="3600" b="1" baseline="0">
                <a:solidFill>
                  <a:schemeClr val="bg1"/>
                </a:solidFill>
                <a:latin typeface="Trebuchet MS" pitchFamily="34" charset="0"/>
              </a:endParaRPr>
            </a:p>
            <a:p>
              <a:pPr algn="ctr"/>
              <a:r>
                <a:rPr lang="en-US" sz="3200" b="1" baseline="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a:solidFill>
                  <a:schemeClr val="bg1">
                    <a:lumMod val="75000"/>
                  </a:schemeClr>
                </a:solidFill>
                <a:latin typeface="Trebuchet MS" pitchFamily="34" charset="0"/>
              </a:endParaRPr>
            </a:p>
            <a:p>
              <a:pPr marL="0" indent="0" algn="l" defTabSz="114300"/>
              <a:endParaRPr lang="en-US" sz="2400" b="0" baseline="0">
                <a:solidFill>
                  <a:schemeClr val="bg1">
                    <a:lumMod val="75000"/>
                  </a:schemeClr>
                </a:solidFill>
                <a:latin typeface="Trebuchet MS" pitchFamily="34" charset="0"/>
              </a:endParaRPr>
            </a:p>
            <a:p>
              <a:pPr marL="0" indent="0" algn="l" defTabSz="114300"/>
              <a:endParaRPr lang="en-US" sz="2400" b="0" baseline="0">
                <a:solidFill>
                  <a:schemeClr val="bg1">
                    <a:lumMod val="75000"/>
                  </a:schemeClr>
                </a:solidFill>
                <a:latin typeface="Trebuchet MS" pitchFamily="34" charset="0"/>
              </a:endParaRPr>
            </a:p>
            <a:p>
              <a:pPr marL="0" indent="0" algn="l" defTabSz="114300"/>
              <a:endParaRPr lang="en-US" sz="2400" b="0" baseline="0">
                <a:solidFill>
                  <a:schemeClr val="bg1">
                    <a:lumMod val="75000"/>
                  </a:schemeClr>
                </a:solidFill>
                <a:latin typeface="Trebuchet MS" pitchFamily="34" charset="0"/>
              </a:endParaRPr>
            </a:p>
            <a:p>
              <a:pPr marL="0" indent="0" algn="l" defTabSz="114300"/>
              <a:endParaRPr lang="en-US" sz="2400" b="0" baseline="0">
                <a:solidFill>
                  <a:schemeClr val="bg1">
                    <a:lumMod val="75000"/>
                  </a:schemeClr>
                </a:solidFill>
                <a:latin typeface="Trebuchet MS" pitchFamily="34" charset="0"/>
              </a:endParaRPr>
            </a:p>
            <a:p>
              <a:pPr marL="0" indent="0" algn="l" defTabSz="114300"/>
              <a:endParaRPr lang="en-US" sz="2400" b="0" baseline="0">
                <a:solidFill>
                  <a:schemeClr val="bg1">
                    <a:lumMod val="75000"/>
                  </a:schemeClr>
                </a:solidFill>
                <a:latin typeface="Trebuchet MS" pitchFamily="34" charset="0"/>
              </a:endParaRPr>
            </a:p>
            <a:p>
              <a:pPr marL="0" indent="0" algn="l" defTabSz="114300"/>
              <a:endParaRPr lang="en-US" sz="2400" b="0" baseline="0">
                <a:solidFill>
                  <a:schemeClr val="bg1">
                    <a:lumMod val="75000"/>
                  </a:schemeClr>
                </a:solidFill>
                <a:latin typeface="Trebuchet MS" pitchFamily="34" charset="0"/>
              </a:endParaRPr>
            </a:p>
            <a:p>
              <a:pPr marL="0" indent="0" algn="l" defTabSz="114300"/>
              <a:r>
                <a:rPr lang="en-US" sz="2400" b="0" baseline="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a:solidFill>
                  <a:schemeClr val="bg1">
                    <a:lumMod val="75000"/>
                  </a:schemeClr>
                </a:solidFill>
                <a:latin typeface="Trebuchet MS" pitchFamily="34" charset="0"/>
              </a:endParaRPr>
            </a:p>
            <a:p>
              <a:pPr algn="ctr"/>
              <a:r>
                <a:rPr lang="en-US" sz="3200" b="1" baseline="0">
                  <a:solidFill>
                    <a:srgbClr val="FFC000"/>
                  </a:solidFill>
                  <a:latin typeface="Trebuchet MS" pitchFamily="34" charset="0"/>
                </a:rPr>
                <a:t>How to add Text</a:t>
              </a:r>
            </a:p>
            <a:p>
              <a:pPr marL="3265488" lvl="2" indent="0" algn="l" defTabSz="114300"/>
              <a:r>
                <a:rPr lang="en-US" sz="2400" b="0" baseline="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a:solidFill>
                    <a:schemeClr val="bg1">
                      <a:lumMod val="75000"/>
                    </a:schemeClr>
                  </a:solidFill>
                  <a:latin typeface="Trebuchet MS" pitchFamily="34" charset="0"/>
                </a:rPr>
                <a:t> </a:t>
              </a:r>
              <a:r>
                <a:rPr kumimoji="0" lang="en-US" sz="3200" b="1" i="0" u="none" strike="noStrike" kern="1200" cap="none" spc="0" normalizeH="0" baseline="0" noProof="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a:solidFill>
                  <a:schemeClr val="bg1">
                    <a:lumMod val="75000"/>
                  </a:schemeClr>
                </a:solidFill>
                <a:latin typeface="Trebuchet MS" pitchFamily="34" charset="0"/>
              </a:endParaRPr>
            </a:p>
            <a:p>
              <a:pPr marL="1518341" lvl="2" indent="0" algn="l" defTabSz="114300"/>
              <a:endParaRPr lang="en-US" sz="2400" b="0" baseline="0">
                <a:solidFill>
                  <a:schemeClr val="bg1">
                    <a:lumMod val="75000"/>
                  </a:schemeClr>
                </a:solidFill>
                <a:latin typeface="Trebuchet MS" pitchFamily="34" charset="0"/>
              </a:endParaRPr>
            </a:p>
            <a:p>
              <a:pPr algn="ctr"/>
              <a:r>
                <a:rPr lang="en-US" sz="3200" b="1" baseline="0">
                  <a:solidFill>
                    <a:srgbClr val="FFC000"/>
                  </a:solidFill>
                  <a:latin typeface="Trebuchet MS" pitchFamily="34" charset="0"/>
                </a:rPr>
                <a:t>How to add Tables</a:t>
              </a:r>
            </a:p>
            <a:p>
              <a:pPr marL="1730375" lvl="1" indent="0" algn="l" defTabSz="114300"/>
              <a:r>
                <a:rPr lang="en-US" sz="2400" b="0" baseline="0">
                  <a:solidFill>
                    <a:schemeClr val="bg1">
                      <a:lumMod val="75000"/>
                    </a:schemeClr>
                  </a:solidFill>
                  <a:latin typeface="Trebuchet MS" pitchFamily="34" charset="0"/>
                </a:rPr>
                <a:t>To add a table from scratch go to the INSERT menu and </a:t>
              </a:r>
              <a:br>
                <a:rPr lang="en-US" sz="2400" b="0" baseline="0">
                  <a:solidFill>
                    <a:schemeClr val="bg1">
                      <a:lumMod val="75000"/>
                    </a:schemeClr>
                  </a:solidFill>
                  <a:latin typeface="Trebuchet MS" pitchFamily="34" charset="0"/>
                </a:rPr>
              </a:br>
              <a:r>
                <a:rPr lang="en-US" sz="2400" b="0" baseline="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039"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040"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a:solidFill>
                      <a:schemeClr val="tx2"/>
                    </a:solidFill>
                    <a:latin typeface="Trebuchet MS" pitchFamily="34" charset="0"/>
                  </a:rPr>
                  <a:t>Student</a:t>
                </a:r>
                <a:r>
                  <a:rPr lang="en-US" sz="2400" baseline="0">
                    <a:solidFill>
                      <a:schemeClr val="tx2"/>
                    </a:solidFill>
                    <a:latin typeface="Trebuchet MS" pitchFamily="34" charset="0"/>
                  </a:rPr>
                  <a:t> discounts are available on our </a:t>
                </a:r>
                <a:r>
                  <a:rPr lang="en-US" sz="2400" baseline="0" err="1">
                    <a:solidFill>
                      <a:schemeClr val="tx2"/>
                    </a:solidFill>
                    <a:latin typeface="Trebuchet MS" pitchFamily="34" charset="0"/>
                  </a:rPr>
                  <a:t>Facebook</a:t>
                </a:r>
                <a:r>
                  <a:rPr lang="en-US" sz="2400" baseline="0">
                    <a:solidFill>
                      <a:schemeClr val="tx2"/>
                    </a:solidFill>
                    <a:latin typeface="Trebuchet MS" pitchFamily="34" charset="0"/>
                  </a:rPr>
                  <a:t> page.</a:t>
                </a:r>
                <a:br>
                  <a:rPr lang="en-US" sz="2400" baseline="0">
                    <a:solidFill>
                      <a:schemeClr val="tx2"/>
                    </a:solidFill>
                    <a:latin typeface="Trebuchet MS" pitchFamily="34" charset="0"/>
                  </a:rPr>
                </a:br>
                <a:r>
                  <a:rPr lang="en-US" sz="2400" baseline="0">
                    <a:solidFill>
                      <a:schemeClr val="tx2"/>
                    </a:solidFill>
                    <a:latin typeface="Trebuchet MS" pitchFamily="34" charset="0"/>
                  </a:rPr>
                  <a:t>Go to </a:t>
                </a:r>
                <a:r>
                  <a:rPr lang="en-US" sz="2400" u="sng" baseline="0">
                    <a:solidFill>
                      <a:schemeClr val="tx2"/>
                    </a:solidFill>
                    <a:latin typeface="Trebuchet MS" pitchFamily="34" charset="0"/>
                  </a:rPr>
                  <a:t>PosterPresentations.com</a:t>
                </a:r>
                <a:r>
                  <a:rPr lang="en-US" sz="2400" baseline="0">
                    <a:solidFill>
                      <a:schemeClr val="tx2"/>
                    </a:solidFill>
                    <a:latin typeface="Trebuchet MS" pitchFamily="34" charset="0"/>
                  </a:rPr>
                  <a:t> and click on the FB icon. </a:t>
                </a:r>
                <a:endParaRPr lang="en-US" sz="2400">
                  <a:solidFill>
                    <a:schemeClr val="tx2"/>
                  </a:solidFill>
                  <a:latin typeface="Trebuchet MS" pitchFamily="34" charset="0"/>
                </a:endParaRPr>
              </a:p>
            </p:txBody>
          </p:sp>
        </p:grpSp>
        <p:sp>
          <p:nvSpPr>
            <p:cNvPr id="60" name="TextBox 5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a:solidFill>
                    <a:schemeClr val="bg1"/>
                  </a:solidFill>
                </a:rPr>
                <a:t>© 2013</a:t>
              </a:r>
              <a:r>
                <a:rPr lang="en-US" sz="2800" baseline="0">
                  <a:solidFill>
                    <a:schemeClr val="bg1"/>
                  </a:solidFill>
                </a:rPr>
                <a:t> </a:t>
              </a:r>
              <a:r>
                <a:rPr lang="en-US" sz="2800">
                  <a:solidFill>
                    <a:schemeClr val="bg1"/>
                  </a:solidFill>
                </a:rPr>
                <a:t>PosterPresentations.com</a:t>
              </a:r>
              <a:br>
                <a:rPr lang="en-US" sz="2800">
                  <a:solidFill>
                    <a:schemeClr val="bg1"/>
                  </a:solidFill>
                </a:rPr>
              </a:br>
              <a:r>
                <a:rPr lang="en-US" sz="2800">
                  <a:solidFill>
                    <a:schemeClr val="bg1"/>
                  </a:solidFill>
                </a:rPr>
                <a:t>    </a:t>
              </a:r>
              <a:r>
                <a:rPr lang="en-US" sz="2400">
                  <a:solidFill>
                    <a:schemeClr val="bg1"/>
                  </a:solidFill>
                </a:rPr>
                <a:t>2117 Fourth Street ,</a:t>
              </a:r>
              <a:r>
                <a:rPr lang="en-US" sz="2400" baseline="0">
                  <a:solidFill>
                    <a:schemeClr val="bg1"/>
                  </a:solidFill>
                </a:rPr>
                <a:t> Unit C        </a:t>
              </a:r>
            </a:p>
            <a:p>
              <a:pPr>
                <a:lnSpc>
                  <a:spcPts val="2600"/>
                </a:lnSpc>
              </a:pPr>
              <a:r>
                <a:rPr lang="en-US" sz="2400" baseline="0">
                  <a:solidFill>
                    <a:schemeClr val="bg1"/>
                  </a:solidFill>
                </a:rPr>
                <a:t>     Berkeley CA </a:t>
              </a:r>
              <a:r>
                <a:rPr lang="en-US" sz="2000" baseline="0">
                  <a:solidFill>
                    <a:schemeClr val="bg1"/>
                  </a:solidFill>
                </a:rPr>
                <a:t>94710</a:t>
              </a:r>
              <a:br>
                <a:rPr lang="en-US" sz="2400" baseline="0">
                  <a:solidFill>
                    <a:schemeClr val="bg1"/>
                  </a:solidFill>
                </a:rPr>
              </a:br>
              <a:r>
                <a:rPr lang="en-US" sz="2400" baseline="0">
                  <a:solidFill>
                    <a:schemeClr val="bg1"/>
                  </a:solidFill>
                </a:rPr>
                <a:t>    </a:t>
              </a:r>
              <a:r>
                <a:rPr lang="en-US" sz="2400" b="1" baseline="0">
                  <a:solidFill>
                    <a:srgbClr val="FFFF00"/>
                  </a:solidFill>
                </a:rPr>
                <a:t>posterpresenter@gmail.com</a:t>
              </a:r>
              <a:endParaRPr lang="en-US" sz="2800" b="1">
                <a:solidFill>
                  <a:srgbClr val="FFFF00"/>
                </a:solidFill>
              </a:endParaRPr>
            </a:p>
          </p:txBody>
        </p:sp>
      </p:grpSp>
      <p:grpSp>
        <p:nvGrpSpPr>
          <p:cNvPr id="66" name="Group 65"/>
          <p:cNvGrpSpPr/>
          <p:nvPr userDrawn="1"/>
        </p:nvGrpSpPr>
        <p:grpSpPr>
          <a:xfrm rot="10800000">
            <a:off x="-36600" y="31404884"/>
            <a:ext cx="43927800" cy="1502229"/>
            <a:chOff x="-14192" y="1382"/>
            <a:chExt cx="27451941" cy="4572641"/>
          </a:xfrm>
        </p:grpSpPr>
        <p:sp>
          <p:nvSpPr>
            <p:cNvPr id="67"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noFill/>
                </a:ln>
                <a:solidFill>
                  <a:schemeClr val="accent1"/>
                </a:solidFill>
              </a:endParaRPr>
            </a:p>
          </p:txBody>
        </p:sp>
      </p:grpSp>
      <p:sp>
        <p:nvSpPr>
          <p:cNvPr id="70" name="Text Box 14"/>
          <p:cNvSpPr txBox="1">
            <a:spLocks noChangeArrowheads="1"/>
          </p:cNvSpPr>
          <p:nvPr userDrawn="1"/>
        </p:nvSpPr>
        <p:spPr bwMode="auto">
          <a:xfrm>
            <a:off x="1003118" y="32156325"/>
            <a:ext cx="3786383" cy="324883"/>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050" b="1">
                <a:solidFill>
                  <a:schemeClr val="bg1">
                    <a:lumMod val="75000"/>
                  </a:schemeClr>
                </a:solidFill>
                <a:latin typeface="Arial" charset="0"/>
              </a:rPr>
              <a:t>www.PosterPresentations.com</a:t>
            </a:r>
          </a:p>
        </p:txBody>
      </p:sp>
      <p:grpSp>
        <p:nvGrpSpPr>
          <p:cNvPr id="65" name="Group 64"/>
          <p:cNvGrpSpPr/>
          <p:nvPr userDrawn="1"/>
        </p:nvGrpSpPr>
        <p:grpSpPr>
          <a:xfrm>
            <a:off x="-14192" y="1382"/>
            <a:ext cx="43905392" cy="4572641"/>
            <a:chOff x="-14192" y="1382"/>
            <a:chExt cx="27451941" cy="4572641"/>
          </a:xfrm>
        </p:grpSpPr>
        <p:sp>
          <p:nvSpPr>
            <p:cNvPr id="71" name="Rectangle 16"/>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Rectangle 15"/>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noFill/>
                </a:ln>
                <a:solidFill>
                  <a:schemeClr val="accent1"/>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a:solidFill>
                    <a:schemeClr val="bg1"/>
                  </a:solidFill>
                  <a:latin typeface="Trebuchet MS" pitchFamily="34" charset="0"/>
                </a:rPr>
                <a:t>QUICK START (cont.)</a:t>
              </a:r>
            </a:p>
            <a:p>
              <a:pPr algn="ctr"/>
              <a:endParaRPr lang="en-US" sz="3600" b="1" baseline="0">
                <a:solidFill>
                  <a:schemeClr val="bg1"/>
                </a:solidFill>
                <a:latin typeface="Trebuchet MS" pitchFamily="34" charset="0"/>
              </a:endParaRPr>
            </a:p>
            <a:p>
              <a:pPr algn="ctr"/>
              <a:r>
                <a:rPr lang="en-US" sz="3200" b="1" baseline="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a:solidFill>
                  <a:schemeClr val="bg1">
                    <a:lumMod val="75000"/>
                  </a:schemeClr>
                </a:solidFill>
                <a:latin typeface="Trebuchet MS" pitchFamily="34" charset="0"/>
              </a:endParaRPr>
            </a:p>
            <a:p>
              <a:pPr marL="0" indent="0" algn="l" defTabSz="114300"/>
              <a:endParaRPr lang="en-US" sz="2400" b="0" baseline="0">
                <a:solidFill>
                  <a:schemeClr val="bg1">
                    <a:lumMod val="75000"/>
                  </a:schemeClr>
                </a:solidFill>
                <a:latin typeface="Trebuchet MS" pitchFamily="34" charset="0"/>
              </a:endParaRPr>
            </a:p>
            <a:p>
              <a:pPr marL="0" indent="0" algn="l" defTabSz="114300"/>
              <a:endParaRPr lang="en-US" sz="2400" b="0" baseline="0">
                <a:solidFill>
                  <a:schemeClr val="bg1">
                    <a:lumMod val="75000"/>
                  </a:schemeClr>
                </a:solidFill>
                <a:latin typeface="Trebuchet MS" pitchFamily="34" charset="0"/>
              </a:endParaRPr>
            </a:p>
            <a:p>
              <a:pPr marL="0" indent="0" algn="l" defTabSz="114300"/>
              <a:endParaRPr lang="en-US" sz="2400" b="0" baseline="0">
                <a:solidFill>
                  <a:schemeClr val="bg1">
                    <a:lumMod val="75000"/>
                  </a:schemeClr>
                </a:solidFill>
                <a:latin typeface="Trebuchet MS" pitchFamily="34" charset="0"/>
              </a:endParaRPr>
            </a:p>
            <a:p>
              <a:pPr marL="0" indent="0" algn="l" defTabSz="114300"/>
              <a:endParaRPr lang="en-US" sz="2400" b="0" baseline="0">
                <a:solidFill>
                  <a:schemeClr val="bg1">
                    <a:lumMod val="75000"/>
                  </a:schemeClr>
                </a:solidFill>
                <a:latin typeface="Trebuchet MS" pitchFamily="34" charset="0"/>
              </a:endParaRPr>
            </a:p>
            <a:p>
              <a:pPr marL="0" indent="0" algn="l" defTabSz="114300"/>
              <a:endParaRPr lang="en-US" sz="2400" b="0" baseline="0">
                <a:solidFill>
                  <a:schemeClr val="bg1">
                    <a:lumMod val="75000"/>
                  </a:schemeClr>
                </a:solidFill>
                <a:latin typeface="Trebuchet MS" pitchFamily="34" charset="0"/>
              </a:endParaRPr>
            </a:p>
            <a:p>
              <a:pPr marL="0" indent="0" algn="l" defTabSz="114300"/>
              <a:endParaRPr lang="en-US" sz="2400" b="0" baseline="0">
                <a:solidFill>
                  <a:schemeClr val="bg1">
                    <a:lumMod val="75000"/>
                  </a:schemeClr>
                </a:solidFill>
                <a:latin typeface="Trebuchet MS" pitchFamily="34" charset="0"/>
              </a:endParaRPr>
            </a:p>
            <a:p>
              <a:pPr marL="0" indent="0" algn="l" defTabSz="114300"/>
              <a:r>
                <a:rPr lang="en-US" sz="2400" b="0" baseline="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a:solidFill>
                  <a:schemeClr val="bg1">
                    <a:lumMod val="75000"/>
                  </a:schemeClr>
                </a:solidFill>
                <a:latin typeface="Trebuchet MS" pitchFamily="34" charset="0"/>
              </a:endParaRPr>
            </a:p>
            <a:p>
              <a:pPr algn="ctr"/>
              <a:r>
                <a:rPr lang="en-US" sz="3200" b="1" baseline="0">
                  <a:solidFill>
                    <a:srgbClr val="FFC000"/>
                  </a:solidFill>
                  <a:latin typeface="Trebuchet MS" pitchFamily="34" charset="0"/>
                </a:rPr>
                <a:t>How to add Text</a:t>
              </a:r>
            </a:p>
            <a:p>
              <a:pPr marL="3265488" lvl="2" indent="0" algn="l" defTabSz="114300"/>
              <a:r>
                <a:rPr lang="en-US" sz="2400" b="0" baseline="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a:solidFill>
                    <a:schemeClr val="bg1">
                      <a:lumMod val="75000"/>
                    </a:schemeClr>
                  </a:solidFill>
                  <a:latin typeface="Trebuchet MS" pitchFamily="34" charset="0"/>
                </a:rPr>
                <a:t> </a:t>
              </a:r>
              <a:r>
                <a:rPr kumimoji="0" lang="en-US" sz="3200" b="1" i="0" u="none" strike="noStrike" kern="1200" cap="none" spc="0" normalizeH="0" baseline="0" noProof="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a:solidFill>
                  <a:schemeClr val="bg1">
                    <a:lumMod val="75000"/>
                  </a:schemeClr>
                </a:solidFill>
                <a:latin typeface="Trebuchet MS" pitchFamily="34" charset="0"/>
              </a:endParaRPr>
            </a:p>
            <a:p>
              <a:pPr marL="1518341" lvl="2" indent="0" algn="l" defTabSz="114300"/>
              <a:endParaRPr lang="en-US" sz="2400" b="0" baseline="0">
                <a:solidFill>
                  <a:schemeClr val="bg1">
                    <a:lumMod val="75000"/>
                  </a:schemeClr>
                </a:solidFill>
                <a:latin typeface="Trebuchet MS" pitchFamily="34" charset="0"/>
              </a:endParaRPr>
            </a:p>
            <a:p>
              <a:pPr algn="ctr"/>
              <a:r>
                <a:rPr lang="en-US" sz="3200" b="1" baseline="0">
                  <a:solidFill>
                    <a:srgbClr val="FFC000"/>
                  </a:solidFill>
                  <a:latin typeface="Trebuchet MS" pitchFamily="34" charset="0"/>
                </a:rPr>
                <a:t>How to add Tables</a:t>
              </a:r>
            </a:p>
            <a:p>
              <a:pPr marL="1730375" lvl="1" indent="0" algn="l" defTabSz="114300"/>
              <a:r>
                <a:rPr lang="en-US" sz="2400" b="0" baseline="0">
                  <a:solidFill>
                    <a:schemeClr val="bg1">
                      <a:lumMod val="75000"/>
                    </a:schemeClr>
                  </a:solidFill>
                  <a:latin typeface="Trebuchet MS" pitchFamily="34" charset="0"/>
                </a:rPr>
                <a:t>To add a table from scratch go to the INSERT menu and </a:t>
              </a:r>
              <a:br>
                <a:rPr lang="en-US" sz="2400" b="0" baseline="0">
                  <a:solidFill>
                    <a:schemeClr val="bg1">
                      <a:lumMod val="75000"/>
                    </a:schemeClr>
                  </a:solidFill>
                  <a:latin typeface="Trebuchet MS" pitchFamily="34" charset="0"/>
                </a:rPr>
              </a:br>
              <a:r>
                <a:rPr lang="en-US" sz="2400" b="0" baseline="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085"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086"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a:solidFill>
                      <a:schemeClr val="tx2"/>
                    </a:solidFill>
                    <a:latin typeface="Trebuchet MS" pitchFamily="34" charset="0"/>
                  </a:rPr>
                  <a:t>Student</a:t>
                </a:r>
                <a:r>
                  <a:rPr lang="en-US" sz="2400" baseline="0">
                    <a:solidFill>
                      <a:schemeClr val="tx2"/>
                    </a:solidFill>
                    <a:latin typeface="Trebuchet MS" pitchFamily="34" charset="0"/>
                  </a:rPr>
                  <a:t> discounts are available on our </a:t>
                </a:r>
                <a:r>
                  <a:rPr lang="en-US" sz="2400" baseline="0" err="1">
                    <a:solidFill>
                      <a:schemeClr val="tx2"/>
                    </a:solidFill>
                    <a:latin typeface="Trebuchet MS" pitchFamily="34" charset="0"/>
                  </a:rPr>
                  <a:t>Facebook</a:t>
                </a:r>
                <a:r>
                  <a:rPr lang="en-US" sz="2400" baseline="0">
                    <a:solidFill>
                      <a:schemeClr val="tx2"/>
                    </a:solidFill>
                    <a:latin typeface="Trebuchet MS" pitchFamily="34" charset="0"/>
                  </a:rPr>
                  <a:t> page.</a:t>
                </a:r>
                <a:br>
                  <a:rPr lang="en-US" sz="2400" baseline="0">
                    <a:solidFill>
                      <a:schemeClr val="tx2"/>
                    </a:solidFill>
                    <a:latin typeface="Trebuchet MS" pitchFamily="34" charset="0"/>
                  </a:rPr>
                </a:br>
                <a:r>
                  <a:rPr lang="en-US" sz="2400" baseline="0">
                    <a:solidFill>
                      <a:schemeClr val="tx2"/>
                    </a:solidFill>
                    <a:latin typeface="Trebuchet MS" pitchFamily="34" charset="0"/>
                  </a:rPr>
                  <a:t>Go to </a:t>
                </a:r>
                <a:r>
                  <a:rPr lang="en-US" sz="2400" u="sng" baseline="0">
                    <a:solidFill>
                      <a:schemeClr val="tx2"/>
                    </a:solidFill>
                    <a:latin typeface="Trebuchet MS" pitchFamily="34" charset="0"/>
                  </a:rPr>
                  <a:t>PosterPresentations.com</a:t>
                </a:r>
                <a:r>
                  <a:rPr lang="en-US" sz="2400" baseline="0">
                    <a:solidFill>
                      <a:schemeClr val="tx2"/>
                    </a:solidFill>
                    <a:latin typeface="Trebuchet MS" pitchFamily="34" charset="0"/>
                  </a:rPr>
                  <a:t> and click on the FB icon. </a:t>
                </a:r>
                <a:endParaRPr lang="en-US" sz="2400">
                  <a:solidFill>
                    <a:schemeClr val="tx2"/>
                  </a:solidFill>
                  <a:latin typeface="Trebuchet MS" pitchFamily="34" charset="0"/>
                </a:endParaRPr>
              </a:p>
            </p:txBody>
          </p:sp>
        </p:grpSp>
        <p:sp>
          <p:nvSpPr>
            <p:cNvPr id="50" name="TextBox 4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a:solidFill>
                    <a:schemeClr val="bg1"/>
                  </a:solidFill>
                </a:rPr>
                <a:t>© 2013</a:t>
              </a:r>
              <a:r>
                <a:rPr lang="en-US" sz="2800" baseline="0">
                  <a:solidFill>
                    <a:schemeClr val="bg1"/>
                  </a:solidFill>
                </a:rPr>
                <a:t> </a:t>
              </a:r>
              <a:r>
                <a:rPr lang="en-US" sz="2800">
                  <a:solidFill>
                    <a:schemeClr val="bg1"/>
                  </a:solidFill>
                </a:rPr>
                <a:t>PosterPresentations.com</a:t>
              </a:r>
              <a:br>
                <a:rPr lang="en-US" sz="2800">
                  <a:solidFill>
                    <a:schemeClr val="bg1"/>
                  </a:solidFill>
                </a:rPr>
              </a:br>
              <a:r>
                <a:rPr lang="en-US" sz="2800">
                  <a:solidFill>
                    <a:schemeClr val="bg1"/>
                  </a:solidFill>
                </a:rPr>
                <a:t>    </a:t>
              </a:r>
              <a:r>
                <a:rPr lang="en-US" sz="2400">
                  <a:solidFill>
                    <a:schemeClr val="bg1"/>
                  </a:solidFill>
                </a:rPr>
                <a:t>2117 Fourth Street ,</a:t>
              </a:r>
              <a:r>
                <a:rPr lang="en-US" sz="2400" baseline="0">
                  <a:solidFill>
                    <a:schemeClr val="bg1"/>
                  </a:solidFill>
                </a:rPr>
                <a:t> Unit C        </a:t>
              </a:r>
            </a:p>
            <a:p>
              <a:pPr>
                <a:lnSpc>
                  <a:spcPts val="2600"/>
                </a:lnSpc>
              </a:pPr>
              <a:r>
                <a:rPr lang="en-US" sz="2400" baseline="0">
                  <a:solidFill>
                    <a:schemeClr val="bg1"/>
                  </a:solidFill>
                </a:rPr>
                <a:t>     Berkeley CA </a:t>
              </a:r>
              <a:r>
                <a:rPr lang="en-US" sz="2000" baseline="0">
                  <a:solidFill>
                    <a:schemeClr val="bg1"/>
                  </a:solidFill>
                </a:rPr>
                <a:t>94710</a:t>
              </a:r>
              <a:br>
                <a:rPr lang="en-US" sz="2400" baseline="0">
                  <a:solidFill>
                    <a:schemeClr val="bg1"/>
                  </a:solidFill>
                </a:rPr>
              </a:br>
              <a:r>
                <a:rPr lang="en-US" sz="2400" baseline="0">
                  <a:solidFill>
                    <a:schemeClr val="bg1"/>
                  </a:solidFill>
                </a:rPr>
                <a:t>    </a:t>
              </a:r>
              <a:r>
                <a:rPr lang="en-US" sz="2400" b="1" baseline="0">
                  <a:solidFill>
                    <a:srgbClr val="FFFF00"/>
                  </a:solidFill>
                </a:rPr>
                <a:t>posterpresenter@gmail.com</a:t>
              </a:r>
              <a:endParaRPr lang="en-US" sz="2800" b="1">
                <a:solidFill>
                  <a:srgbClr val="FFFF00"/>
                </a:solidFill>
              </a:endParaRPr>
            </a:p>
          </p:txBody>
        </p:sp>
      </p:grpSp>
      <p:grpSp>
        <p:nvGrpSpPr>
          <p:cNvPr id="54" name="Group 53"/>
          <p:cNvGrpSpPr/>
          <p:nvPr userDrawn="1"/>
        </p:nvGrpSpPr>
        <p:grpSpPr>
          <a:xfrm>
            <a:off x="-11225189" y="-1"/>
            <a:ext cx="11018865"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a:solidFill>
                    <a:srgbClr val="FF0000"/>
                  </a:solidFill>
                  <a:latin typeface="Trebuchet MS" pitchFamily="34" charset="0"/>
                </a:rPr>
                <a:t>(—THIS SIDEBAR DOES NOT PRINT—)</a:t>
              </a:r>
              <a:endParaRPr lang="en-US" sz="3200" b="1" spc="600">
                <a:solidFill>
                  <a:schemeClr val="bg1"/>
                </a:solidFill>
                <a:latin typeface="Trebuchet MS" pitchFamily="34" charset="0"/>
              </a:endParaRPr>
            </a:p>
            <a:p>
              <a:pPr algn="ctr"/>
              <a:r>
                <a:rPr lang="en-US" sz="4000" b="1" spc="600">
                  <a:solidFill>
                    <a:schemeClr val="bg1"/>
                  </a:solidFill>
                  <a:latin typeface="Trebuchet MS" pitchFamily="34" charset="0"/>
                </a:rPr>
                <a:t>DESIGN</a:t>
              </a:r>
              <a:r>
                <a:rPr lang="en-US" sz="4000" b="1" spc="600" baseline="0">
                  <a:solidFill>
                    <a:schemeClr val="bg1"/>
                  </a:solidFill>
                  <a:latin typeface="Trebuchet MS" pitchFamily="34" charset="0"/>
                </a:rPr>
                <a:t> </a:t>
              </a:r>
              <a:r>
                <a:rPr lang="en-US" sz="4000" b="1" spc="600">
                  <a:solidFill>
                    <a:schemeClr val="bg1"/>
                  </a:solidFill>
                  <a:latin typeface="Trebuchet MS" pitchFamily="34" charset="0"/>
                </a:rPr>
                <a:t>GUIDE</a:t>
              </a:r>
            </a:p>
            <a:p>
              <a:pPr algn="ctr"/>
              <a:endParaRPr lang="en-US" sz="2800" b="1">
                <a:latin typeface="Trebuchet MS" pitchFamily="34" charset="0"/>
              </a:endParaRPr>
            </a:p>
            <a:p>
              <a:pPr defTabSz="3765639"/>
              <a:r>
                <a:rPr lang="en-US" sz="2800" i="0">
                  <a:latin typeface="Trebuchet MS" pitchFamily="34" charset="0"/>
                </a:rPr>
                <a:t>This PowerPoint</a:t>
              </a:r>
              <a:r>
                <a:rPr lang="en-US" sz="2800" i="0" baseline="0">
                  <a:latin typeface="Trebuchet MS" pitchFamily="34" charset="0"/>
                </a:rPr>
                <a:t> </a:t>
              </a:r>
              <a:r>
                <a:rPr lang="en-US" sz="2800" i="0">
                  <a:latin typeface="Trebuchet MS" pitchFamily="34" charset="0"/>
                </a:rPr>
                <a:t>2007 template produces</a:t>
              </a:r>
              <a:r>
                <a:rPr lang="en-US" sz="2800" i="0" baseline="0">
                  <a:latin typeface="Trebuchet MS" pitchFamily="34" charset="0"/>
                </a:rPr>
                <a:t> </a:t>
              </a:r>
              <a:r>
                <a:rPr lang="en-US" sz="2800" i="0">
                  <a:latin typeface="Trebuchet MS" pitchFamily="34" charset="0"/>
                </a:rPr>
                <a:t>a 36”x48” presentation poster. </a:t>
              </a:r>
              <a:r>
                <a:rPr lang="en-US" sz="2800">
                  <a:latin typeface="Trebuchet MS" pitchFamily="34" charset="0"/>
                </a:rPr>
                <a:t>You</a:t>
              </a:r>
              <a:r>
                <a:rPr lang="en-US" sz="2800" baseline="0">
                  <a:latin typeface="Trebuchet MS" pitchFamily="34" charset="0"/>
                </a:rPr>
                <a:t> can u</a:t>
              </a:r>
              <a:r>
                <a:rPr lang="en-US" sz="2800">
                  <a:latin typeface="Trebuchet MS" pitchFamily="34" charset="0"/>
                </a:rPr>
                <a:t>se</a:t>
              </a:r>
              <a:r>
                <a:rPr lang="en-US" sz="2800" baseline="0">
                  <a:latin typeface="Trebuchet MS" pitchFamily="34" charset="0"/>
                </a:rPr>
                <a:t> it to create your research poster and </a:t>
              </a:r>
              <a:r>
                <a:rPr lang="en-US" sz="2800">
                  <a:latin typeface="Trebuchet MS" pitchFamily="34" charset="0"/>
                </a:rPr>
                <a:t>save valuable time placing titles, subtitles,</a:t>
              </a:r>
              <a:r>
                <a:rPr lang="en-US" sz="2800" baseline="0">
                  <a:latin typeface="Trebuchet MS" pitchFamily="34" charset="0"/>
                </a:rPr>
                <a:t> text, and graphics</a:t>
              </a:r>
              <a:r>
                <a:rPr lang="en-US" sz="2800">
                  <a:latin typeface="Trebuchet MS" pitchFamily="34" charset="0"/>
                </a:rPr>
                <a:t>. </a:t>
              </a:r>
            </a:p>
            <a:p>
              <a:pPr defTabSz="3765639"/>
              <a:endParaRPr lang="en-US" sz="2800">
                <a:latin typeface="Trebuchet MS" pitchFamily="34" charset="0"/>
              </a:endParaRPr>
            </a:p>
            <a:p>
              <a:pPr defTabSz="4389219"/>
              <a:r>
                <a:rPr lang="en-US" sz="2800">
                  <a:latin typeface="Trebuchet MS" pitchFamily="34" charset="0"/>
                </a:rPr>
                <a:t>We provide a series of online tutorials that will guide you through the poster design process and answer your poster production questions. To view our template tutorials, go online to </a:t>
              </a:r>
              <a:r>
                <a:rPr lang="en-US" sz="2800" b="1">
                  <a:solidFill>
                    <a:srgbClr val="FFC000"/>
                  </a:solidFill>
                  <a:latin typeface="Trebuchet MS" pitchFamily="34" charset="0"/>
                </a:rPr>
                <a:t>PosterPresentations.com</a:t>
              </a:r>
              <a:r>
                <a:rPr lang="en-US" sz="2800" b="1">
                  <a:solidFill>
                    <a:schemeClr val="bg1"/>
                  </a:solidFill>
                  <a:latin typeface="Trebuchet MS" pitchFamily="34" charset="0"/>
                </a:rPr>
                <a:t> </a:t>
              </a:r>
              <a:r>
                <a:rPr lang="en-US" sz="2800">
                  <a:solidFill>
                    <a:schemeClr val="bg1"/>
                  </a:solidFill>
                  <a:latin typeface="Trebuchet MS" pitchFamily="34" charset="0"/>
                </a:rPr>
                <a:t>and click on HELP DESK.</a:t>
              </a:r>
            </a:p>
            <a:p>
              <a:pPr defTabSz="4389219"/>
              <a:endParaRPr lang="en-US" sz="2800">
                <a:latin typeface="Trebuchet MS" pitchFamily="34" charset="0"/>
              </a:endParaRPr>
            </a:p>
            <a:p>
              <a:pPr defTabSz="4389219"/>
              <a:r>
                <a:rPr lang="en-US" sz="2800">
                  <a:solidFill>
                    <a:schemeClr val="bg1"/>
                  </a:solidFill>
                  <a:latin typeface="Trebuchet MS" pitchFamily="34" charset="0"/>
                </a:rPr>
                <a:t>When</a:t>
              </a:r>
              <a:r>
                <a:rPr lang="en-US" sz="2800" baseline="0">
                  <a:solidFill>
                    <a:schemeClr val="bg1"/>
                  </a:solidFill>
                  <a:latin typeface="Trebuchet MS" pitchFamily="34" charset="0"/>
                </a:rPr>
                <a:t> you are ready to print your poster</a:t>
              </a:r>
              <a:r>
                <a:rPr lang="en-US" sz="2800">
                  <a:solidFill>
                    <a:schemeClr val="bg1"/>
                  </a:solidFill>
                  <a:latin typeface="Trebuchet MS" pitchFamily="34" charset="0"/>
                </a:rPr>
                <a:t>,</a:t>
              </a:r>
              <a:r>
                <a:rPr lang="en-US" sz="2800" baseline="0">
                  <a:solidFill>
                    <a:schemeClr val="bg1"/>
                  </a:solidFill>
                  <a:latin typeface="Trebuchet MS" pitchFamily="34" charset="0"/>
                </a:rPr>
                <a:t> go online to </a:t>
              </a:r>
              <a:r>
                <a:rPr lang="en-US" sz="2800" b="0">
                  <a:solidFill>
                    <a:schemeClr val="bg1"/>
                  </a:solidFill>
                  <a:latin typeface="Trebuchet MS" pitchFamily="34" charset="0"/>
                </a:rPr>
                <a:t>PosterPresentations.com</a:t>
              </a:r>
              <a:br>
                <a:rPr lang="en-US" sz="2800">
                  <a:solidFill>
                    <a:schemeClr val="bg1"/>
                  </a:solidFill>
                  <a:latin typeface="Trebuchet MS" pitchFamily="34" charset="0"/>
                </a:rPr>
              </a:br>
              <a:endParaRPr lang="en-US" sz="2800">
                <a:solidFill>
                  <a:schemeClr val="bg1"/>
                </a:solidFill>
                <a:latin typeface="Trebuchet MS" pitchFamily="34" charset="0"/>
              </a:endParaRPr>
            </a:p>
            <a:p>
              <a:pPr algn="l" defTabSz="3765639"/>
              <a:r>
                <a:rPr lang="en-US" sz="2800" b="0">
                  <a:solidFill>
                    <a:schemeClr val="bg1"/>
                  </a:solidFill>
                  <a:latin typeface="Trebuchet MS" pitchFamily="34" charset="0"/>
                </a:rPr>
                <a:t>Need</a:t>
              </a:r>
              <a:r>
                <a:rPr lang="en-US" sz="2800" b="0" baseline="0">
                  <a:solidFill>
                    <a:schemeClr val="bg1"/>
                  </a:solidFill>
                  <a:latin typeface="Trebuchet MS" pitchFamily="34" charset="0"/>
                </a:rPr>
                <a:t> assistance? Call us at </a:t>
              </a:r>
              <a:r>
                <a:rPr lang="en-US" sz="2800" b="0">
                  <a:solidFill>
                    <a:srgbClr val="FFC000"/>
                  </a:solidFill>
                  <a:latin typeface="Trebuchet MS" pitchFamily="34" charset="0"/>
                </a:rPr>
                <a:t>1.510.649.3001</a:t>
              </a:r>
            </a:p>
            <a:p>
              <a:pPr algn="l" defTabSz="3765639"/>
              <a:endParaRPr lang="en-US" sz="3600" b="1">
                <a:solidFill>
                  <a:srgbClr val="FFFF00"/>
                </a:solidFill>
                <a:latin typeface="Trebuchet MS" pitchFamily="34" charset="0"/>
              </a:endParaRPr>
            </a:p>
            <a:p>
              <a:pPr algn="ctr"/>
              <a:endParaRPr lang="en-US" sz="2400" b="1">
                <a:solidFill>
                  <a:schemeClr val="bg1"/>
                </a:solidFill>
                <a:latin typeface="Trebuchet MS" pitchFamily="34" charset="0"/>
              </a:endParaRPr>
            </a:p>
            <a:p>
              <a:pPr algn="ctr"/>
              <a:r>
                <a:rPr lang="en-US" sz="4000" b="1" spc="600">
                  <a:solidFill>
                    <a:schemeClr val="bg1"/>
                  </a:solidFill>
                  <a:latin typeface="Trebuchet MS" pitchFamily="34" charset="0"/>
                </a:rPr>
                <a:t>QUICK START</a:t>
              </a:r>
            </a:p>
            <a:p>
              <a:pPr algn="ctr"/>
              <a:endParaRPr lang="en-US" sz="3200" b="1" baseline="0">
                <a:solidFill>
                  <a:schemeClr val="bg1"/>
                </a:solidFill>
                <a:latin typeface="Trebuchet MS" pitchFamily="34" charset="0"/>
              </a:endParaRPr>
            </a:p>
            <a:p>
              <a:pPr algn="ctr"/>
              <a:r>
                <a:rPr lang="en-US" sz="3200" b="1" baseline="0">
                  <a:solidFill>
                    <a:srgbClr val="FFC000"/>
                  </a:solidFill>
                  <a:latin typeface="Trebuchet MS" pitchFamily="34" charset="0"/>
                </a:rPr>
                <a:t>Zoom in and out</a:t>
              </a:r>
            </a:p>
            <a:p>
              <a:pPr marL="1892300" indent="-1892300" algn="l" defTabSz="850900"/>
              <a:r>
                <a:rPr lang="en-US" sz="2400" b="0" baseline="0">
                  <a:solidFill>
                    <a:schemeClr val="bg1"/>
                  </a:solidFill>
                  <a:latin typeface="Trebuchet MS" pitchFamily="34" charset="0"/>
                </a:rPr>
                <a:t>	</a:t>
              </a:r>
              <a:r>
                <a:rPr lang="en-US" sz="2400" b="0" baseline="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a:solidFill>
                    <a:schemeClr val="bg1">
                      <a:lumMod val="75000"/>
                    </a:schemeClr>
                  </a:solidFill>
                  <a:latin typeface="Trebuchet MS" pitchFamily="34" charset="0"/>
                </a:rPr>
                <a:t>	</a:t>
              </a:r>
              <a:r>
                <a:rPr lang="en-US" sz="2400" b="0" baseline="0">
                  <a:solidFill>
                    <a:schemeClr val="bg1">
                      <a:lumMod val="75000"/>
                    </a:schemeClr>
                  </a:solidFill>
                  <a:latin typeface="Trebuchet MS" pitchFamily="34" charset="0"/>
                </a:rPr>
                <a:t>Go to VIEW &gt; ZOOM.</a:t>
              </a:r>
            </a:p>
            <a:p>
              <a:pPr algn="l"/>
              <a:endParaRPr lang="en-US" sz="2800" b="0" baseline="0">
                <a:solidFill>
                  <a:schemeClr val="bg1"/>
                </a:solidFill>
                <a:latin typeface="Trebuchet MS" pitchFamily="34" charset="0"/>
              </a:endParaRPr>
            </a:p>
            <a:p>
              <a:pPr algn="ctr"/>
              <a:r>
                <a:rPr lang="en-US" sz="3200" b="1" baseline="0">
                  <a:solidFill>
                    <a:srgbClr val="FFC000"/>
                  </a:solidFill>
                  <a:latin typeface="Trebuchet MS" pitchFamily="34" charset="0"/>
                </a:rPr>
                <a:t>Title, Authors, and Affiliations</a:t>
              </a:r>
            </a:p>
            <a:p>
              <a:pPr algn="l"/>
              <a:r>
                <a:rPr lang="en-US" sz="2400" b="0" baseline="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a:solidFill>
                  <a:schemeClr val="bg1">
                    <a:lumMod val="75000"/>
                  </a:schemeClr>
                </a:solidFill>
                <a:latin typeface="Trebuchet MS" pitchFamily="34" charset="0"/>
              </a:endParaRPr>
            </a:p>
            <a:p>
              <a:pPr algn="l"/>
              <a:r>
                <a:rPr lang="en-US" sz="2400" b="1" spc="300" baseline="0">
                  <a:solidFill>
                    <a:srgbClr val="FFC000"/>
                  </a:solidFill>
                  <a:latin typeface="Trebuchet MS" pitchFamily="34" charset="0"/>
                </a:rPr>
                <a:t>TIP</a:t>
              </a:r>
              <a:r>
                <a:rPr lang="en-US" sz="2400" b="1" baseline="0">
                  <a:solidFill>
                    <a:srgbClr val="FFC000"/>
                  </a:solidFill>
                  <a:latin typeface="Trebuchet MS" pitchFamily="34" charset="0"/>
                </a:rPr>
                <a:t>: </a:t>
              </a:r>
              <a:r>
                <a:rPr lang="en-US" sz="2400" b="0" baseline="0">
                  <a:solidFill>
                    <a:schemeClr val="bg1">
                      <a:lumMod val="75000"/>
                    </a:schemeClr>
                  </a:solidFill>
                  <a:latin typeface="Trebuchet MS" pitchFamily="34" charset="0"/>
                </a:rPr>
                <a:t>The font size of your title should be bigger than your name(s) and institution name(s).</a:t>
              </a:r>
            </a:p>
            <a:p>
              <a:pPr algn="l"/>
              <a:br>
                <a:rPr lang="en-US" sz="2800" b="1" baseline="0">
                  <a:solidFill>
                    <a:schemeClr val="bg1"/>
                  </a:solidFill>
                  <a:latin typeface="Trebuchet MS" pitchFamily="34" charset="0"/>
                </a:rPr>
              </a:br>
              <a:endParaRPr lang="en-US" sz="2800" b="1">
                <a:solidFill>
                  <a:schemeClr val="bg1"/>
                </a:solidFill>
                <a:latin typeface="Trebuchet MS" pitchFamily="34" charset="0"/>
              </a:endParaRPr>
            </a:p>
            <a:p>
              <a:pPr algn="ctr"/>
              <a:endParaRPr lang="en-US" sz="2800" b="1">
                <a:solidFill>
                  <a:srgbClr val="FFC000"/>
                </a:solidFill>
                <a:latin typeface="Trebuchet MS" pitchFamily="34" charset="0"/>
              </a:endParaRPr>
            </a:p>
            <a:p>
              <a:pPr algn="ctr"/>
              <a:endParaRPr lang="en-US" sz="2800" b="1">
                <a:solidFill>
                  <a:srgbClr val="FFC000"/>
                </a:solidFill>
                <a:latin typeface="Trebuchet MS" pitchFamily="34" charset="0"/>
              </a:endParaRPr>
            </a:p>
            <a:p>
              <a:pPr algn="ctr"/>
              <a:r>
                <a:rPr lang="en-US" sz="3200" b="1">
                  <a:solidFill>
                    <a:srgbClr val="FFC000"/>
                  </a:solidFill>
                  <a:latin typeface="Trebuchet MS" pitchFamily="34" charset="0"/>
                </a:rPr>
                <a:t>Adding Logos</a:t>
              </a:r>
              <a:r>
                <a:rPr lang="en-US" sz="3200" b="1" baseline="0">
                  <a:solidFill>
                    <a:srgbClr val="FFC000"/>
                  </a:solidFill>
                  <a:latin typeface="Trebuchet MS" pitchFamily="34" charset="0"/>
                </a:rPr>
                <a:t> / Seals</a:t>
              </a:r>
            </a:p>
            <a:p>
              <a:pPr algn="l"/>
              <a:r>
                <a:rPr lang="en-US" sz="2400" b="0" baseline="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a:solidFill>
                  <a:schemeClr val="bg1">
                    <a:lumMod val="75000"/>
                  </a:schemeClr>
                </a:solidFill>
                <a:latin typeface="Trebuchet MS" pitchFamily="34" charset="0"/>
              </a:endParaRPr>
            </a:p>
            <a:p>
              <a:pPr algn="l"/>
              <a:r>
                <a:rPr lang="en-US" sz="2400" b="1" spc="300" baseline="0">
                  <a:solidFill>
                    <a:srgbClr val="FFC000"/>
                  </a:solidFill>
                  <a:latin typeface="Trebuchet MS" pitchFamily="34" charset="0"/>
                </a:rPr>
                <a:t>TIP:</a:t>
              </a:r>
              <a:r>
                <a:rPr lang="en-US" sz="2400" b="1" spc="0" baseline="0">
                  <a:solidFill>
                    <a:srgbClr val="FFC000"/>
                  </a:solidFill>
                  <a:latin typeface="Trebuchet MS" pitchFamily="34" charset="0"/>
                </a:rPr>
                <a:t> </a:t>
              </a:r>
              <a:r>
                <a:rPr lang="en-US" sz="2400" b="0" baseline="0">
                  <a:solidFill>
                    <a:schemeClr val="bg1">
                      <a:lumMod val="75000"/>
                    </a:schemeClr>
                  </a:solidFill>
                  <a:latin typeface="Trebuchet MS" pitchFamily="34" charset="0"/>
                </a:rPr>
                <a:t>See if your school’s logo is available on our free poster templates page.</a:t>
              </a:r>
            </a:p>
            <a:p>
              <a:pPr algn="l"/>
              <a:endParaRPr lang="en-US" sz="2400" b="0" baseline="0">
                <a:latin typeface="Trebuchet MS" pitchFamily="34" charset="0"/>
              </a:endParaRPr>
            </a:p>
            <a:p>
              <a:pPr algn="ctr"/>
              <a:r>
                <a:rPr lang="en-US" sz="3200" b="1" baseline="0">
                  <a:solidFill>
                    <a:srgbClr val="FFC000"/>
                  </a:solidFill>
                  <a:latin typeface="Trebuchet MS" pitchFamily="34" charset="0"/>
                </a:rPr>
                <a:t>Photographs / Graphics</a:t>
              </a:r>
            </a:p>
            <a:p>
              <a:pPr algn="l" defTabSz="977900"/>
              <a:r>
                <a:rPr lang="en-US" sz="2400" b="0" baseline="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a:solidFill>
                    <a:schemeClr val="bg1">
                      <a:lumMod val="75000"/>
                    </a:schemeClr>
                  </a:solidFill>
                  <a:latin typeface="Trebuchet MS" pitchFamily="34" charset="0"/>
                </a:rPr>
                <a:t>disproportionally.</a:t>
              </a:r>
            </a:p>
            <a:p>
              <a:pPr algn="l" defTabSz="977900"/>
              <a:endParaRPr lang="en-US" sz="2400" b="0" baseline="0">
                <a:latin typeface="Trebuchet MS" pitchFamily="34" charset="0"/>
              </a:endParaRPr>
            </a:p>
            <a:p>
              <a:pPr algn="ctr"/>
              <a:endParaRPr lang="en-US" sz="2800" b="1" baseline="0">
                <a:solidFill>
                  <a:srgbClr val="FFC000"/>
                </a:solidFill>
                <a:latin typeface="Trebuchet MS" pitchFamily="34" charset="0"/>
              </a:endParaRPr>
            </a:p>
            <a:p>
              <a:pPr algn="ctr"/>
              <a:endParaRPr lang="en-US" sz="2800" b="1" baseline="0">
                <a:solidFill>
                  <a:srgbClr val="FFC000"/>
                </a:solidFill>
                <a:latin typeface="Trebuchet MS" pitchFamily="34" charset="0"/>
              </a:endParaRPr>
            </a:p>
            <a:p>
              <a:pPr algn="ctr"/>
              <a:endParaRPr lang="en-US" sz="2800" b="1" baseline="0">
                <a:solidFill>
                  <a:srgbClr val="FFC000"/>
                </a:solidFill>
                <a:latin typeface="Trebuchet MS" pitchFamily="34" charset="0"/>
              </a:endParaRPr>
            </a:p>
            <a:p>
              <a:pPr algn="ctr"/>
              <a:endParaRPr lang="en-US" sz="2800" b="1" baseline="0">
                <a:solidFill>
                  <a:srgbClr val="FFC000"/>
                </a:solidFill>
                <a:latin typeface="Trebuchet MS" pitchFamily="34" charset="0"/>
              </a:endParaRPr>
            </a:p>
            <a:p>
              <a:pPr algn="ctr"/>
              <a:endParaRPr lang="en-US" sz="2800" b="1" baseline="0">
                <a:solidFill>
                  <a:srgbClr val="FFC000"/>
                </a:solidFill>
                <a:latin typeface="Trebuchet MS" pitchFamily="34" charset="0"/>
              </a:endParaRPr>
            </a:p>
            <a:p>
              <a:pPr algn="ctr"/>
              <a:endParaRPr lang="en-US" sz="2800" b="1" baseline="0">
                <a:solidFill>
                  <a:srgbClr val="FFC000"/>
                </a:solidFill>
                <a:latin typeface="Trebuchet MS" pitchFamily="34" charset="0"/>
              </a:endParaRPr>
            </a:p>
            <a:p>
              <a:pPr algn="ctr"/>
              <a:r>
                <a:rPr lang="en-US" sz="3200" b="1" baseline="0">
                  <a:solidFill>
                    <a:srgbClr val="FFC000"/>
                  </a:solidFill>
                  <a:latin typeface="Trebuchet MS" pitchFamily="34" charset="0"/>
                </a:rPr>
                <a:t>Image Quality Check</a:t>
              </a:r>
            </a:p>
            <a:p>
              <a:pPr lvl="0" algn="l" defTabSz="977900"/>
              <a:r>
                <a:rPr lang="en-US" sz="2400" b="0" baseline="0">
                  <a:solidFill>
                    <a:schemeClr val="bg1">
                      <a:lumMod val="75000"/>
                    </a:schemeClr>
                  </a:solidFill>
                  <a:latin typeface="Trebuchet MS" pitchFamily="34" charset="0"/>
                </a:rPr>
                <a:t>Zoom in and look at your images at 100% magnification. If they look good they will print well. </a:t>
              </a:r>
              <a:endParaRPr lang="en-US" sz="2800" b="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1"/>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13"/>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a:solidFill>
                        <a:schemeClr val="tx1"/>
                      </a:solidFill>
                    </a:rPr>
                    <a:t>ORIGINAL</a:t>
                  </a: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13"/>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a:solidFill>
                        <a:schemeClr val="bg1"/>
                      </a:solidFill>
                    </a:rPr>
                    <a:t>DISTORTED</a:t>
                  </a:r>
                  <a:endParaRPr lang="en-US" sz="700" b="1">
                    <a:solidFill>
                      <a:schemeClr val="bg1"/>
                    </a:solidFill>
                  </a:endParaRPr>
                </a:p>
              </p:txBody>
            </p:sp>
          </p:grpSp>
          <p:pic>
            <p:nvPicPr>
              <p:cNvPr id="67" name="Picture 66"/>
              <p:cNvPicPr>
                <a:picLocks noChangeAspect="1"/>
              </p:cNvPicPr>
              <p:nvPr userDrawn="1"/>
            </p:nvPicPr>
            <p:blipFill>
              <a:blip r:embed="rId14"/>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a:solidFill>
                      <a:schemeClr val="bg1"/>
                    </a:solidFill>
                  </a:rPr>
                  <a:t>Corner</a:t>
                </a:r>
                <a:r>
                  <a:rPr lang="en-US" sz="1600" baseline="0">
                    <a:solidFill>
                      <a:schemeClr val="bg1"/>
                    </a:solidFill>
                  </a:rPr>
                  <a:t> handles</a:t>
                </a:r>
                <a:endParaRPr lang="en-US" sz="1600">
                  <a:solidFill>
                    <a:schemeClr val="bg1"/>
                  </a:solidFill>
                </a:endParaRPr>
              </a:p>
            </p:txBody>
          </p:sp>
        </p:grpSp>
        <p:grpSp>
          <p:nvGrpSpPr>
            <p:cNvPr id="60" name="Group 59"/>
            <p:cNvGrpSpPr/>
            <p:nvPr userDrawn="1"/>
          </p:nvGrpSpPr>
          <p:grpSpPr>
            <a:xfrm>
              <a:off x="-10398793" y="27751410"/>
              <a:ext cx="9323012" cy="2453251"/>
              <a:chOff x="-4754996" y="12734136"/>
              <a:chExt cx="4296559"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087"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088"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a:solidFill>
                      <a:srgbClr val="92D050"/>
                    </a:solidFill>
                  </a:rPr>
                  <a:t>Good</a:t>
                </a:r>
                <a:r>
                  <a:rPr lang="en-US" sz="1600" baseline="0">
                    <a:solidFill>
                      <a:srgbClr val="92D050"/>
                    </a:solidFill>
                  </a:rPr>
                  <a:t> </a:t>
                </a:r>
                <a:r>
                  <a:rPr lang="en-US" sz="1600" baseline="0">
                    <a:solidFill>
                      <a:schemeClr val="bg1"/>
                    </a:solidFill>
                  </a:rPr>
                  <a:t>printing quality</a:t>
                </a:r>
                <a:endParaRPr lang="en-US" sz="1600">
                  <a:solidFill>
                    <a:schemeClr val="bg1"/>
                  </a:solidFill>
                </a:endParaRPr>
              </a:p>
            </p:txBody>
          </p:sp>
          <p:sp>
            <p:nvSpPr>
              <p:cNvPr id="64" name="TextBox 6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a:solidFill>
                      <a:srgbClr val="FF0000"/>
                    </a:solidFill>
                  </a:rPr>
                  <a:t>Bad </a:t>
                </a:r>
                <a:r>
                  <a:rPr lang="en-US" sz="1600">
                    <a:solidFill>
                      <a:schemeClr val="bg1"/>
                    </a:solidFill>
                  </a:rPr>
                  <a:t>printing quality</a:t>
                </a:r>
              </a:p>
            </p:txBody>
          </p:sp>
        </p:grpSp>
      </p:grpSp>
      <p:sp>
        <p:nvSpPr>
          <p:cNvPr id="41" name="Rounded Rectangle 40"/>
          <p:cNvSpPr/>
          <p:nvPr userDrawn="1"/>
        </p:nvSpPr>
        <p:spPr>
          <a:xfrm>
            <a:off x="29342871" y="4770782"/>
            <a:ext cx="13577436" cy="26279729"/>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15117125" y="4749583"/>
            <a:ext cx="13577436" cy="26279729"/>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userDrawn="1"/>
        </p:nvSpPr>
        <p:spPr>
          <a:xfrm>
            <a:off x="891379" y="4791981"/>
            <a:ext cx="13577436" cy="26279729"/>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73"/>
          <p:cNvGrpSpPr/>
          <p:nvPr userDrawn="1"/>
        </p:nvGrpSpPr>
        <p:grpSpPr>
          <a:xfrm rot="10800000">
            <a:off x="-36600" y="31404884"/>
            <a:ext cx="43927800" cy="1502229"/>
            <a:chOff x="-14192" y="1382"/>
            <a:chExt cx="27451941" cy="4572641"/>
          </a:xfrm>
        </p:grpSpPr>
        <p:sp>
          <p:nvSpPr>
            <p:cNvPr id="75"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noFill/>
                </a:ln>
                <a:solidFill>
                  <a:schemeClr val="accent1"/>
                </a:solidFill>
              </a:endParaRPr>
            </a:p>
          </p:txBody>
        </p:sp>
      </p:grpSp>
      <p:grpSp>
        <p:nvGrpSpPr>
          <p:cNvPr id="79" name="Group 78"/>
          <p:cNvGrpSpPr/>
          <p:nvPr userDrawn="1"/>
        </p:nvGrpSpPr>
        <p:grpSpPr>
          <a:xfrm>
            <a:off x="-14192" y="1382"/>
            <a:ext cx="43905392" cy="4572641"/>
            <a:chOff x="-14192" y="1382"/>
            <a:chExt cx="27451941" cy="4572641"/>
          </a:xfrm>
        </p:grpSpPr>
        <p:sp>
          <p:nvSpPr>
            <p:cNvPr id="80" name="Rectangle 16"/>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Rectangle 15"/>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noFill/>
                </a:ln>
                <a:solidFill>
                  <a:schemeClr val="accent1"/>
                </a:solidFill>
              </a:endParaRPr>
            </a:p>
          </p:txBody>
        </p:sp>
      </p:grpSp>
      <p:sp>
        <p:nvSpPr>
          <p:cNvPr id="73" name="Text Box 14"/>
          <p:cNvSpPr txBox="1">
            <a:spLocks noChangeArrowheads="1"/>
          </p:cNvSpPr>
          <p:nvPr userDrawn="1"/>
        </p:nvSpPr>
        <p:spPr bwMode="auto">
          <a:xfrm>
            <a:off x="1003118" y="32156325"/>
            <a:ext cx="3786383" cy="324883"/>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050" b="1">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90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43" name="Group 42"/>
          <p:cNvGrpSpPr/>
          <p:nvPr userDrawn="1"/>
        </p:nvGrpSpPr>
        <p:grpSpPr>
          <a:xfrm>
            <a:off x="44157839" y="-55065"/>
            <a:ext cx="11062139"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a:solidFill>
                    <a:schemeClr val="bg1"/>
                  </a:solidFill>
                  <a:latin typeface="Trebuchet MS" pitchFamily="34" charset="0"/>
                </a:rPr>
                <a:t>QUICK START (cont.)</a:t>
              </a:r>
            </a:p>
            <a:p>
              <a:pPr algn="ctr"/>
              <a:endParaRPr lang="en-US" sz="3600" b="1" baseline="0">
                <a:solidFill>
                  <a:schemeClr val="bg1"/>
                </a:solidFill>
                <a:latin typeface="Trebuchet MS" pitchFamily="34" charset="0"/>
              </a:endParaRPr>
            </a:p>
            <a:p>
              <a:pPr algn="ctr"/>
              <a:r>
                <a:rPr lang="en-US" sz="3200" b="1" baseline="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a:solidFill>
                  <a:schemeClr val="bg1">
                    <a:lumMod val="75000"/>
                  </a:schemeClr>
                </a:solidFill>
                <a:latin typeface="Trebuchet MS" pitchFamily="34" charset="0"/>
              </a:endParaRPr>
            </a:p>
            <a:p>
              <a:pPr marL="0" indent="0" algn="l" defTabSz="114300"/>
              <a:endParaRPr lang="en-US" sz="2400" b="0" baseline="0">
                <a:solidFill>
                  <a:schemeClr val="bg1">
                    <a:lumMod val="75000"/>
                  </a:schemeClr>
                </a:solidFill>
                <a:latin typeface="Trebuchet MS" pitchFamily="34" charset="0"/>
              </a:endParaRPr>
            </a:p>
            <a:p>
              <a:pPr marL="0" indent="0" algn="l" defTabSz="114300"/>
              <a:endParaRPr lang="en-US" sz="2400" b="0" baseline="0">
                <a:solidFill>
                  <a:schemeClr val="bg1">
                    <a:lumMod val="75000"/>
                  </a:schemeClr>
                </a:solidFill>
                <a:latin typeface="Trebuchet MS" pitchFamily="34" charset="0"/>
              </a:endParaRPr>
            </a:p>
            <a:p>
              <a:pPr marL="0" indent="0" algn="l" defTabSz="114300"/>
              <a:endParaRPr lang="en-US" sz="2400" b="0" baseline="0">
                <a:solidFill>
                  <a:schemeClr val="bg1">
                    <a:lumMod val="75000"/>
                  </a:schemeClr>
                </a:solidFill>
                <a:latin typeface="Trebuchet MS" pitchFamily="34" charset="0"/>
              </a:endParaRPr>
            </a:p>
            <a:p>
              <a:pPr marL="0" indent="0" algn="l" defTabSz="114300"/>
              <a:endParaRPr lang="en-US" sz="2400" b="0" baseline="0">
                <a:solidFill>
                  <a:schemeClr val="bg1">
                    <a:lumMod val="75000"/>
                  </a:schemeClr>
                </a:solidFill>
                <a:latin typeface="Trebuchet MS" pitchFamily="34" charset="0"/>
              </a:endParaRPr>
            </a:p>
            <a:p>
              <a:pPr marL="0" indent="0" algn="l" defTabSz="114300"/>
              <a:endParaRPr lang="en-US" sz="2400" b="0" baseline="0">
                <a:solidFill>
                  <a:schemeClr val="bg1">
                    <a:lumMod val="75000"/>
                  </a:schemeClr>
                </a:solidFill>
                <a:latin typeface="Trebuchet MS" pitchFamily="34" charset="0"/>
              </a:endParaRPr>
            </a:p>
            <a:p>
              <a:pPr marL="0" indent="0" algn="l" defTabSz="114300"/>
              <a:endParaRPr lang="en-US" sz="2400" b="0" baseline="0">
                <a:solidFill>
                  <a:schemeClr val="bg1">
                    <a:lumMod val="75000"/>
                  </a:schemeClr>
                </a:solidFill>
                <a:latin typeface="Trebuchet MS" pitchFamily="34" charset="0"/>
              </a:endParaRPr>
            </a:p>
            <a:p>
              <a:pPr marL="0" indent="0" algn="l" defTabSz="114300"/>
              <a:r>
                <a:rPr lang="en-US" sz="2400" b="0" baseline="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a:solidFill>
                  <a:schemeClr val="bg1">
                    <a:lumMod val="75000"/>
                  </a:schemeClr>
                </a:solidFill>
                <a:latin typeface="Trebuchet MS" pitchFamily="34" charset="0"/>
              </a:endParaRPr>
            </a:p>
            <a:p>
              <a:pPr algn="ctr"/>
              <a:r>
                <a:rPr lang="en-US" sz="3200" b="1" baseline="0">
                  <a:solidFill>
                    <a:srgbClr val="FFC000"/>
                  </a:solidFill>
                  <a:latin typeface="Trebuchet MS" pitchFamily="34" charset="0"/>
                </a:rPr>
                <a:t>How to add Text</a:t>
              </a:r>
            </a:p>
            <a:p>
              <a:pPr marL="3265488" lvl="2" indent="0" algn="l" defTabSz="114300"/>
              <a:r>
                <a:rPr lang="en-US" sz="2400" b="0" baseline="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a:solidFill>
                    <a:schemeClr val="bg1">
                      <a:lumMod val="75000"/>
                    </a:schemeClr>
                  </a:solidFill>
                  <a:latin typeface="Trebuchet MS" pitchFamily="34" charset="0"/>
                </a:rPr>
                <a:t> </a:t>
              </a:r>
              <a:r>
                <a:rPr kumimoji="0" lang="en-US" sz="3200" b="1" i="0" u="none" strike="noStrike" kern="1200" cap="none" spc="0" normalizeH="0" baseline="0" noProof="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a:solidFill>
                  <a:schemeClr val="bg1">
                    <a:lumMod val="75000"/>
                  </a:schemeClr>
                </a:solidFill>
                <a:latin typeface="Trebuchet MS" pitchFamily="34" charset="0"/>
              </a:endParaRPr>
            </a:p>
            <a:p>
              <a:pPr marL="1518341" lvl="2" indent="0" algn="l" defTabSz="114300"/>
              <a:endParaRPr lang="en-US" sz="2400" b="0" baseline="0">
                <a:solidFill>
                  <a:schemeClr val="bg1">
                    <a:lumMod val="75000"/>
                  </a:schemeClr>
                </a:solidFill>
                <a:latin typeface="Trebuchet MS" pitchFamily="34" charset="0"/>
              </a:endParaRPr>
            </a:p>
            <a:p>
              <a:pPr algn="ctr"/>
              <a:r>
                <a:rPr lang="en-US" sz="3200" b="1" baseline="0">
                  <a:solidFill>
                    <a:srgbClr val="FFC000"/>
                  </a:solidFill>
                  <a:latin typeface="Trebuchet MS" pitchFamily="34" charset="0"/>
                </a:rPr>
                <a:t>How to add Tables</a:t>
              </a:r>
            </a:p>
            <a:p>
              <a:pPr marL="1730375" lvl="1" indent="0" algn="l" defTabSz="114300"/>
              <a:r>
                <a:rPr lang="en-US" sz="2400" b="0" baseline="0">
                  <a:solidFill>
                    <a:schemeClr val="bg1">
                      <a:lumMod val="75000"/>
                    </a:schemeClr>
                  </a:solidFill>
                  <a:latin typeface="Trebuchet MS" pitchFamily="34" charset="0"/>
                </a:rPr>
                <a:t>To add a table from scratch go to the INSERT menu and </a:t>
              </a:r>
              <a:br>
                <a:rPr lang="en-US" sz="2400" b="0" baseline="0">
                  <a:solidFill>
                    <a:schemeClr val="bg1">
                      <a:lumMod val="75000"/>
                    </a:schemeClr>
                  </a:solidFill>
                  <a:latin typeface="Trebuchet MS" pitchFamily="34" charset="0"/>
                </a:rPr>
              </a:br>
              <a:r>
                <a:rPr lang="en-US" sz="2400" b="0" baseline="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5133"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5134"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16099"/>
              </a:xfrm>
              <a:prstGeom prst="rect">
                <a:avLst/>
              </a:prstGeom>
              <a:noFill/>
              <a:ln>
                <a:noFill/>
              </a:ln>
            </p:spPr>
            <p:txBody>
              <a:bodyPr wrap="square" rtlCol="0">
                <a:spAutoFit/>
              </a:bodyPr>
              <a:lstStyle/>
              <a:p>
                <a:r>
                  <a:rPr lang="en-US" sz="2400">
                    <a:solidFill>
                      <a:schemeClr val="tx2"/>
                    </a:solidFill>
                    <a:latin typeface="Trebuchet MS" pitchFamily="34" charset="0"/>
                  </a:rPr>
                  <a:t>Student</a:t>
                </a:r>
                <a:r>
                  <a:rPr lang="en-US" sz="2400" baseline="0">
                    <a:solidFill>
                      <a:schemeClr val="tx2"/>
                    </a:solidFill>
                    <a:latin typeface="Trebuchet MS" pitchFamily="34" charset="0"/>
                  </a:rPr>
                  <a:t> discounts are available on our </a:t>
                </a:r>
                <a:r>
                  <a:rPr lang="en-US" sz="2400" baseline="0" err="1">
                    <a:solidFill>
                      <a:schemeClr val="tx2"/>
                    </a:solidFill>
                    <a:latin typeface="Trebuchet MS" pitchFamily="34" charset="0"/>
                  </a:rPr>
                  <a:t>Facebook</a:t>
                </a:r>
                <a:r>
                  <a:rPr lang="en-US" sz="2400" baseline="0">
                    <a:solidFill>
                      <a:schemeClr val="tx2"/>
                    </a:solidFill>
                    <a:latin typeface="Trebuchet MS" pitchFamily="34" charset="0"/>
                  </a:rPr>
                  <a:t> page.</a:t>
                </a:r>
                <a:br>
                  <a:rPr lang="en-US" sz="2400" baseline="0">
                    <a:solidFill>
                      <a:schemeClr val="tx2"/>
                    </a:solidFill>
                    <a:latin typeface="Trebuchet MS" pitchFamily="34" charset="0"/>
                  </a:rPr>
                </a:br>
                <a:r>
                  <a:rPr lang="en-US" sz="2400" baseline="0">
                    <a:solidFill>
                      <a:schemeClr val="tx2"/>
                    </a:solidFill>
                    <a:latin typeface="Trebuchet MS" pitchFamily="34" charset="0"/>
                  </a:rPr>
                  <a:t>Go to </a:t>
                </a:r>
                <a:r>
                  <a:rPr lang="en-US" sz="2400" u="sng" baseline="0">
                    <a:solidFill>
                      <a:schemeClr val="tx2"/>
                    </a:solidFill>
                    <a:latin typeface="Trebuchet MS" pitchFamily="34" charset="0"/>
                  </a:rPr>
                  <a:t>PosterPresentations.com</a:t>
                </a:r>
                <a:r>
                  <a:rPr lang="en-US" sz="2400" baseline="0">
                    <a:solidFill>
                      <a:schemeClr val="tx2"/>
                    </a:solidFill>
                    <a:latin typeface="Trebuchet MS" pitchFamily="34" charset="0"/>
                  </a:rPr>
                  <a:t> and click on the FB icon. </a:t>
                </a:r>
                <a:endParaRPr lang="en-US" sz="2400">
                  <a:solidFill>
                    <a:schemeClr val="tx2"/>
                  </a:solidFill>
                  <a:latin typeface="Trebuchet MS" pitchFamily="34" charset="0"/>
                </a:endParaRPr>
              </a:p>
            </p:txBody>
          </p:sp>
        </p:grpSp>
        <p:sp>
          <p:nvSpPr>
            <p:cNvPr id="49" name="TextBox 48"/>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a:solidFill>
                    <a:schemeClr val="bg1"/>
                  </a:solidFill>
                </a:rPr>
                <a:t>© 2013</a:t>
              </a:r>
              <a:r>
                <a:rPr lang="en-US" sz="2800" baseline="0">
                  <a:solidFill>
                    <a:schemeClr val="bg1"/>
                  </a:solidFill>
                </a:rPr>
                <a:t> </a:t>
              </a:r>
              <a:r>
                <a:rPr lang="en-US" sz="2800">
                  <a:solidFill>
                    <a:schemeClr val="bg1"/>
                  </a:solidFill>
                </a:rPr>
                <a:t>PosterPresentations.com</a:t>
              </a:r>
              <a:br>
                <a:rPr lang="en-US" sz="2800">
                  <a:solidFill>
                    <a:schemeClr val="bg1"/>
                  </a:solidFill>
                </a:rPr>
              </a:br>
              <a:r>
                <a:rPr lang="en-US" sz="2800">
                  <a:solidFill>
                    <a:schemeClr val="bg1"/>
                  </a:solidFill>
                </a:rPr>
                <a:t>    </a:t>
              </a:r>
              <a:r>
                <a:rPr lang="en-US" sz="2400">
                  <a:solidFill>
                    <a:schemeClr val="bg1"/>
                  </a:solidFill>
                </a:rPr>
                <a:t>2117 Fourth Street ,</a:t>
              </a:r>
              <a:r>
                <a:rPr lang="en-US" sz="2400" baseline="0">
                  <a:solidFill>
                    <a:schemeClr val="bg1"/>
                  </a:solidFill>
                </a:rPr>
                <a:t> Unit C        </a:t>
              </a:r>
            </a:p>
            <a:p>
              <a:pPr>
                <a:lnSpc>
                  <a:spcPts val="2600"/>
                </a:lnSpc>
              </a:pPr>
              <a:r>
                <a:rPr lang="en-US" sz="2400" baseline="0">
                  <a:solidFill>
                    <a:schemeClr val="bg1"/>
                  </a:solidFill>
                </a:rPr>
                <a:t>     Berkeley CA </a:t>
              </a:r>
              <a:r>
                <a:rPr lang="en-US" sz="2000" baseline="0">
                  <a:solidFill>
                    <a:schemeClr val="bg1"/>
                  </a:solidFill>
                </a:rPr>
                <a:t>94710</a:t>
              </a:r>
              <a:br>
                <a:rPr lang="en-US" sz="2400" baseline="0">
                  <a:solidFill>
                    <a:schemeClr val="bg1"/>
                  </a:solidFill>
                </a:rPr>
              </a:br>
              <a:r>
                <a:rPr lang="en-US" sz="2400" baseline="0">
                  <a:solidFill>
                    <a:schemeClr val="bg1"/>
                  </a:solidFill>
                </a:rPr>
                <a:t>    </a:t>
              </a:r>
              <a:r>
                <a:rPr lang="en-US" sz="2400" b="1" baseline="0">
                  <a:solidFill>
                    <a:srgbClr val="FFFF00"/>
                  </a:solidFill>
                </a:rPr>
                <a:t>posterpresenter@gmail.com</a:t>
              </a:r>
              <a:endParaRPr lang="en-US" sz="2800" b="1">
                <a:solidFill>
                  <a:srgbClr val="FFFF00"/>
                </a:solidFill>
              </a:endParaRPr>
            </a:p>
          </p:txBody>
        </p:sp>
      </p:grpSp>
      <p:grpSp>
        <p:nvGrpSpPr>
          <p:cNvPr id="53" name="Group 52"/>
          <p:cNvGrpSpPr/>
          <p:nvPr userDrawn="1"/>
        </p:nvGrpSpPr>
        <p:grpSpPr>
          <a:xfrm>
            <a:off x="-11225189" y="-1"/>
            <a:ext cx="11018865"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a:solidFill>
                    <a:srgbClr val="FF0000"/>
                  </a:solidFill>
                  <a:latin typeface="Trebuchet MS" pitchFamily="34" charset="0"/>
                </a:rPr>
                <a:t>(—THIS SIDEBAR DOES NOT PRINT—)</a:t>
              </a:r>
              <a:endParaRPr lang="en-US" sz="3200" b="1" spc="600">
                <a:solidFill>
                  <a:schemeClr val="bg1"/>
                </a:solidFill>
                <a:latin typeface="Trebuchet MS" pitchFamily="34" charset="0"/>
              </a:endParaRPr>
            </a:p>
            <a:p>
              <a:pPr algn="ctr"/>
              <a:r>
                <a:rPr lang="en-US" sz="4000" b="1" spc="600">
                  <a:solidFill>
                    <a:schemeClr val="bg1"/>
                  </a:solidFill>
                  <a:latin typeface="Trebuchet MS" pitchFamily="34" charset="0"/>
                </a:rPr>
                <a:t>DESIGN</a:t>
              </a:r>
              <a:r>
                <a:rPr lang="en-US" sz="4000" b="1" spc="600" baseline="0">
                  <a:solidFill>
                    <a:schemeClr val="bg1"/>
                  </a:solidFill>
                  <a:latin typeface="Trebuchet MS" pitchFamily="34" charset="0"/>
                </a:rPr>
                <a:t> </a:t>
              </a:r>
              <a:r>
                <a:rPr lang="en-US" sz="4000" b="1" spc="600">
                  <a:solidFill>
                    <a:schemeClr val="bg1"/>
                  </a:solidFill>
                  <a:latin typeface="Trebuchet MS" pitchFamily="34" charset="0"/>
                </a:rPr>
                <a:t>GUIDE</a:t>
              </a:r>
            </a:p>
            <a:p>
              <a:pPr algn="ctr"/>
              <a:endParaRPr lang="en-US" sz="2800" b="1">
                <a:latin typeface="Trebuchet MS" pitchFamily="34" charset="0"/>
              </a:endParaRPr>
            </a:p>
            <a:p>
              <a:pPr defTabSz="3765639"/>
              <a:r>
                <a:rPr lang="en-US" sz="2800" i="0">
                  <a:latin typeface="Trebuchet MS" pitchFamily="34" charset="0"/>
                </a:rPr>
                <a:t>This PowerPoint</a:t>
              </a:r>
              <a:r>
                <a:rPr lang="en-US" sz="2800" i="0" baseline="0">
                  <a:latin typeface="Trebuchet MS" pitchFamily="34" charset="0"/>
                </a:rPr>
                <a:t> </a:t>
              </a:r>
              <a:r>
                <a:rPr lang="en-US" sz="2800" i="0">
                  <a:latin typeface="Trebuchet MS" pitchFamily="34" charset="0"/>
                </a:rPr>
                <a:t>2007 template produces</a:t>
              </a:r>
              <a:r>
                <a:rPr lang="en-US" sz="2800" i="0" baseline="0">
                  <a:latin typeface="Trebuchet MS" pitchFamily="34" charset="0"/>
                </a:rPr>
                <a:t> </a:t>
              </a:r>
              <a:r>
                <a:rPr lang="en-US" sz="2800" i="0">
                  <a:latin typeface="Trebuchet MS" pitchFamily="34" charset="0"/>
                </a:rPr>
                <a:t>a 36”x48” presentation poster. </a:t>
              </a:r>
              <a:r>
                <a:rPr lang="en-US" sz="2800">
                  <a:latin typeface="Trebuchet MS" pitchFamily="34" charset="0"/>
                </a:rPr>
                <a:t>You</a:t>
              </a:r>
              <a:r>
                <a:rPr lang="en-US" sz="2800" baseline="0">
                  <a:latin typeface="Trebuchet MS" pitchFamily="34" charset="0"/>
                </a:rPr>
                <a:t> can u</a:t>
              </a:r>
              <a:r>
                <a:rPr lang="en-US" sz="2800">
                  <a:latin typeface="Trebuchet MS" pitchFamily="34" charset="0"/>
                </a:rPr>
                <a:t>se</a:t>
              </a:r>
              <a:r>
                <a:rPr lang="en-US" sz="2800" baseline="0">
                  <a:latin typeface="Trebuchet MS" pitchFamily="34" charset="0"/>
                </a:rPr>
                <a:t> it to create your research poster and </a:t>
              </a:r>
              <a:r>
                <a:rPr lang="en-US" sz="2800">
                  <a:latin typeface="Trebuchet MS" pitchFamily="34" charset="0"/>
                </a:rPr>
                <a:t>save valuable time placing titles, subtitles,</a:t>
              </a:r>
              <a:r>
                <a:rPr lang="en-US" sz="2800" baseline="0">
                  <a:latin typeface="Trebuchet MS" pitchFamily="34" charset="0"/>
                </a:rPr>
                <a:t> text, and graphics</a:t>
              </a:r>
              <a:r>
                <a:rPr lang="en-US" sz="2800">
                  <a:latin typeface="Trebuchet MS" pitchFamily="34" charset="0"/>
                </a:rPr>
                <a:t>. </a:t>
              </a:r>
            </a:p>
            <a:p>
              <a:pPr defTabSz="3765639"/>
              <a:endParaRPr lang="en-US" sz="2800">
                <a:latin typeface="Trebuchet MS" pitchFamily="34" charset="0"/>
              </a:endParaRPr>
            </a:p>
            <a:p>
              <a:pPr defTabSz="4389219"/>
              <a:r>
                <a:rPr lang="en-US" sz="2800">
                  <a:latin typeface="Trebuchet MS" pitchFamily="34" charset="0"/>
                </a:rPr>
                <a:t>We provide a series of online tutorials that will guide you through the poster design process and answer your poster production questions. To view our template tutorials, go online to </a:t>
              </a:r>
              <a:r>
                <a:rPr lang="en-US" sz="2800" b="1">
                  <a:solidFill>
                    <a:srgbClr val="FFC000"/>
                  </a:solidFill>
                  <a:latin typeface="Trebuchet MS" pitchFamily="34" charset="0"/>
                </a:rPr>
                <a:t>PosterPresentations.com</a:t>
              </a:r>
              <a:r>
                <a:rPr lang="en-US" sz="2800" b="1">
                  <a:solidFill>
                    <a:schemeClr val="bg1"/>
                  </a:solidFill>
                  <a:latin typeface="Trebuchet MS" pitchFamily="34" charset="0"/>
                </a:rPr>
                <a:t> </a:t>
              </a:r>
              <a:r>
                <a:rPr lang="en-US" sz="2800">
                  <a:solidFill>
                    <a:schemeClr val="bg1"/>
                  </a:solidFill>
                  <a:latin typeface="Trebuchet MS" pitchFamily="34" charset="0"/>
                </a:rPr>
                <a:t>and click on HELP DESK.</a:t>
              </a:r>
            </a:p>
            <a:p>
              <a:pPr defTabSz="4389219"/>
              <a:endParaRPr lang="en-US" sz="2800">
                <a:latin typeface="Trebuchet MS" pitchFamily="34" charset="0"/>
              </a:endParaRPr>
            </a:p>
            <a:p>
              <a:pPr defTabSz="4389219"/>
              <a:r>
                <a:rPr lang="en-US" sz="2800">
                  <a:solidFill>
                    <a:schemeClr val="bg1"/>
                  </a:solidFill>
                  <a:latin typeface="Trebuchet MS" pitchFamily="34" charset="0"/>
                </a:rPr>
                <a:t>When</a:t>
              </a:r>
              <a:r>
                <a:rPr lang="en-US" sz="2800" baseline="0">
                  <a:solidFill>
                    <a:schemeClr val="bg1"/>
                  </a:solidFill>
                  <a:latin typeface="Trebuchet MS" pitchFamily="34" charset="0"/>
                </a:rPr>
                <a:t> you are ready to print your poster</a:t>
              </a:r>
              <a:r>
                <a:rPr lang="en-US" sz="2800">
                  <a:solidFill>
                    <a:schemeClr val="bg1"/>
                  </a:solidFill>
                  <a:latin typeface="Trebuchet MS" pitchFamily="34" charset="0"/>
                </a:rPr>
                <a:t>,</a:t>
              </a:r>
              <a:r>
                <a:rPr lang="en-US" sz="2800" baseline="0">
                  <a:solidFill>
                    <a:schemeClr val="bg1"/>
                  </a:solidFill>
                  <a:latin typeface="Trebuchet MS" pitchFamily="34" charset="0"/>
                </a:rPr>
                <a:t> go online to </a:t>
              </a:r>
              <a:r>
                <a:rPr lang="en-US" sz="2800" b="0">
                  <a:solidFill>
                    <a:schemeClr val="bg1"/>
                  </a:solidFill>
                  <a:latin typeface="Trebuchet MS" pitchFamily="34" charset="0"/>
                </a:rPr>
                <a:t>PosterPresentations.com</a:t>
              </a:r>
              <a:br>
                <a:rPr lang="en-US" sz="2800">
                  <a:solidFill>
                    <a:schemeClr val="bg1"/>
                  </a:solidFill>
                  <a:latin typeface="Trebuchet MS" pitchFamily="34" charset="0"/>
                </a:rPr>
              </a:br>
              <a:endParaRPr lang="en-US" sz="2800">
                <a:solidFill>
                  <a:schemeClr val="bg1"/>
                </a:solidFill>
                <a:latin typeface="Trebuchet MS" pitchFamily="34" charset="0"/>
              </a:endParaRPr>
            </a:p>
            <a:p>
              <a:pPr algn="l" defTabSz="3765639"/>
              <a:r>
                <a:rPr lang="en-US" sz="2800" b="0">
                  <a:solidFill>
                    <a:schemeClr val="bg1"/>
                  </a:solidFill>
                  <a:latin typeface="Trebuchet MS" pitchFamily="34" charset="0"/>
                </a:rPr>
                <a:t>Need</a:t>
              </a:r>
              <a:r>
                <a:rPr lang="en-US" sz="2800" b="0" baseline="0">
                  <a:solidFill>
                    <a:schemeClr val="bg1"/>
                  </a:solidFill>
                  <a:latin typeface="Trebuchet MS" pitchFamily="34" charset="0"/>
                </a:rPr>
                <a:t> assistance? Call us at </a:t>
              </a:r>
              <a:r>
                <a:rPr lang="en-US" sz="2800" b="0">
                  <a:solidFill>
                    <a:srgbClr val="FFC000"/>
                  </a:solidFill>
                  <a:latin typeface="Trebuchet MS" pitchFamily="34" charset="0"/>
                </a:rPr>
                <a:t>1.510.649.3001</a:t>
              </a:r>
            </a:p>
            <a:p>
              <a:pPr algn="l" defTabSz="3765639"/>
              <a:endParaRPr lang="en-US" sz="3600" b="1">
                <a:solidFill>
                  <a:srgbClr val="FFFF00"/>
                </a:solidFill>
                <a:latin typeface="Trebuchet MS" pitchFamily="34" charset="0"/>
              </a:endParaRPr>
            </a:p>
            <a:p>
              <a:pPr algn="ctr"/>
              <a:endParaRPr lang="en-US" sz="2400" b="1">
                <a:solidFill>
                  <a:schemeClr val="bg1"/>
                </a:solidFill>
                <a:latin typeface="Trebuchet MS" pitchFamily="34" charset="0"/>
              </a:endParaRPr>
            </a:p>
            <a:p>
              <a:pPr algn="ctr"/>
              <a:r>
                <a:rPr lang="en-US" sz="4000" b="1" spc="600">
                  <a:solidFill>
                    <a:schemeClr val="bg1"/>
                  </a:solidFill>
                  <a:latin typeface="Trebuchet MS" pitchFamily="34" charset="0"/>
                </a:rPr>
                <a:t>QUICK START</a:t>
              </a:r>
            </a:p>
            <a:p>
              <a:pPr algn="ctr"/>
              <a:endParaRPr lang="en-US" sz="3200" b="1" baseline="0">
                <a:solidFill>
                  <a:schemeClr val="bg1"/>
                </a:solidFill>
                <a:latin typeface="Trebuchet MS" pitchFamily="34" charset="0"/>
              </a:endParaRPr>
            </a:p>
            <a:p>
              <a:pPr algn="ctr"/>
              <a:r>
                <a:rPr lang="en-US" sz="3200" b="1" baseline="0">
                  <a:solidFill>
                    <a:srgbClr val="FFC000"/>
                  </a:solidFill>
                  <a:latin typeface="Trebuchet MS" pitchFamily="34" charset="0"/>
                </a:rPr>
                <a:t>Zoom in and out</a:t>
              </a:r>
            </a:p>
            <a:p>
              <a:pPr marL="1892300" indent="-1892300" algn="l" defTabSz="850900"/>
              <a:r>
                <a:rPr lang="en-US" sz="2400" b="0" baseline="0">
                  <a:solidFill>
                    <a:schemeClr val="bg1"/>
                  </a:solidFill>
                  <a:latin typeface="Trebuchet MS" pitchFamily="34" charset="0"/>
                </a:rPr>
                <a:t>	</a:t>
              </a:r>
              <a:r>
                <a:rPr lang="en-US" sz="2400" b="0" baseline="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a:solidFill>
                    <a:schemeClr val="bg1">
                      <a:lumMod val="75000"/>
                    </a:schemeClr>
                  </a:solidFill>
                  <a:latin typeface="Trebuchet MS" pitchFamily="34" charset="0"/>
                </a:rPr>
                <a:t>	</a:t>
              </a:r>
              <a:r>
                <a:rPr lang="en-US" sz="2400" b="0" baseline="0">
                  <a:solidFill>
                    <a:schemeClr val="bg1">
                      <a:lumMod val="75000"/>
                    </a:schemeClr>
                  </a:solidFill>
                  <a:latin typeface="Trebuchet MS" pitchFamily="34" charset="0"/>
                </a:rPr>
                <a:t>Go to VIEW &gt; ZOOM.</a:t>
              </a:r>
            </a:p>
            <a:p>
              <a:pPr algn="l"/>
              <a:endParaRPr lang="en-US" sz="2800" b="0" baseline="0">
                <a:solidFill>
                  <a:schemeClr val="bg1"/>
                </a:solidFill>
                <a:latin typeface="Trebuchet MS" pitchFamily="34" charset="0"/>
              </a:endParaRPr>
            </a:p>
            <a:p>
              <a:pPr algn="ctr"/>
              <a:r>
                <a:rPr lang="en-US" sz="3200" b="1" baseline="0">
                  <a:solidFill>
                    <a:srgbClr val="FFC000"/>
                  </a:solidFill>
                  <a:latin typeface="Trebuchet MS" pitchFamily="34" charset="0"/>
                </a:rPr>
                <a:t>Title, Authors, and Affiliations</a:t>
              </a:r>
            </a:p>
            <a:p>
              <a:pPr algn="l"/>
              <a:r>
                <a:rPr lang="en-US" sz="2400" b="0" baseline="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a:solidFill>
                  <a:schemeClr val="bg1">
                    <a:lumMod val="75000"/>
                  </a:schemeClr>
                </a:solidFill>
                <a:latin typeface="Trebuchet MS" pitchFamily="34" charset="0"/>
              </a:endParaRPr>
            </a:p>
            <a:p>
              <a:pPr algn="l"/>
              <a:r>
                <a:rPr lang="en-US" sz="2400" b="1" spc="300" baseline="0">
                  <a:solidFill>
                    <a:srgbClr val="FFC000"/>
                  </a:solidFill>
                  <a:latin typeface="Trebuchet MS" pitchFamily="34" charset="0"/>
                </a:rPr>
                <a:t>TIP</a:t>
              </a:r>
              <a:r>
                <a:rPr lang="en-US" sz="2400" b="1" baseline="0">
                  <a:solidFill>
                    <a:srgbClr val="FFC000"/>
                  </a:solidFill>
                  <a:latin typeface="Trebuchet MS" pitchFamily="34" charset="0"/>
                </a:rPr>
                <a:t>: </a:t>
              </a:r>
              <a:r>
                <a:rPr lang="en-US" sz="2400" b="0" baseline="0">
                  <a:solidFill>
                    <a:schemeClr val="bg1">
                      <a:lumMod val="75000"/>
                    </a:schemeClr>
                  </a:solidFill>
                  <a:latin typeface="Trebuchet MS" pitchFamily="34" charset="0"/>
                </a:rPr>
                <a:t>The font size of your title should be bigger than your name(s) and institution name(s).</a:t>
              </a:r>
            </a:p>
            <a:p>
              <a:pPr algn="l"/>
              <a:br>
                <a:rPr lang="en-US" sz="2800" b="1" baseline="0">
                  <a:solidFill>
                    <a:schemeClr val="bg1"/>
                  </a:solidFill>
                  <a:latin typeface="Trebuchet MS" pitchFamily="34" charset="0"/>
                </a:rPr>
              </a:br>
              <a:endParaRPr lang="en-US" sz="2800" b="1">
                <a:solidFill>
                  <a:schemeClr val="bg1"/>
                </a:solidFill>
                <a:latin typeface="Trebuchet MS" pitchFamily="34" charset="0"/>
              </a:endParaRPr>
            </a:p>
            <a:p>
              <a:pPr algn="ctr"/>
              <a:endParaRPr lang="en-US" sz="2800" b="1">
                <a:solidFill>
                  <a:srgbClr val="FFC000"/>
                </a:solidFill>
                <a:latin typeface="Trebuchet MS" pitchFamily="34" charset="0"/>
              </a:endParaRPr>
            </a:p>
            <a:p>
              <a:pPr algn="ctr"/>
              <a:endParaRPr lang="en-US" sz="2800" b="1">
                <a:solidFill>
                  <a:srgbClr val="FFC000"/>
                </a:solidFill>
                <a:latin typeface="Trebuchet MS" pitchFamily="34" charset="0"/>
              </a:endParaRPr>
            </a:p>
            <a:p>
              <a:pPr algn="ctr"/>
              <a:r>
                <a:rPr lang="en-US" sz="3200" b="1">
                  <a:solidFill>
                    <a:srgbClr val="FFC000"/>
                  </a:solidFill>
                  <a:latin typeface="Trebuchet MS" pitchFamily="34" charset="0"/>
                </a:rPr>
                <a:t>Adding Logos</a:t>
              </a:r>
              <a:r>
                <a:rPr lang="en-US" sz="3200" b="1" baseline="0">
                  <a:solidFill>
                    <a:srgbClr val="FFC000"/>
                  </a:solidFill>
                  <a:latin typeface="Trebuchet MS" pitchFamily="34" charset="0"/>
                </a:rPr>
                <a:t> / Seals</a:t>
              </a:r>
            </a:p>
            <a:p>
              <a:pPr algn="l"/>
              <a:r>
                <a:rPr lang="en-US" sz="2400" b="0" baseline="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a:solidFill>
                  <a:schemeClr val="bg1">
                    <a:lumMod val="75000"/>
                  </a:schemeClr>
                </a:solidFill>
                <a:latin typeface="Trebuchet MS" pitchFamily="34" charset="0"/>
              </a:endParaRPr>
            </a:p>
            <a:p>
              <a:pPr algn="l"/>
              <a:r>
                <a:rPr lang="en-US" sz="2400" b="1" spc="300" baseline="0">
                  <a:solidFill>
                    <a:srgbClr val="FFC000"/>
                  </a:solidFill>
                  <a:latin typeface="Trebuchet MS" pitchFamily="34" charset="0"/>
                </a:rPr>
                <a:t>TIP:</a:t>
              </a:r>
              <a:r>
                <a:rPr lang="en-US" sz="2400" b="1" spc="0" baseline="0">
                  <a:solidFill>
                    <a:srgbClr val="FFC000"/>
                  </a:solidFill>
                  <a:latin typeface="Trebuchet MS" pitchFamily="34" charset="0"/>
                </a:rPr>
                <a:t> </a:t>
              </a:r>
              <a:r>
                <a:rPr lang="en-US" sz="2400" b="0" baseline="0">
                  <a:solidFill>
                    <a:schemeClr val="bg1">
                      <a:lumMod val="75000"/>
                    </a:schemeClr>
                  </a:solidFill>
                  <a:latin typeface="Trebuchet MS" pitchFamily="34" charset="0"/>
                </a:rPr>
                <a:t>See if your school’s logo is available on our free poster templates page.</a:t>
              </a:r>
            </a:p>
            <a:p>
              <a:pPr algn="l"/>
              <a:endParaRPr lang="en-US" sz="2400" b="0" baseline="0">
                <a:latin typeface="Trebuchet MS" pitchFamily="34" charset="0"/>
              </a:endParaRPr>
            </a:p>
            <a:p>
              <a:pPr algn="ctr"/>
              <a:r>
                <a:rPr lang="en-US" sz="3200" b="1" baseline="0">
                  <a:solidFill>
                    <a:srgbClr val="FFC000"/>
                  </a:solidFill>
                  <a:latin typeface="Trebuchet MS" pitchFamily="34" charset="0"/>
                </a:rPr>
                <a:t>Photographs / Graphics</a:t>
              </a:r>
            </a:p>
            <a:p>
              <a:pPr algn="l" defTabSz="977900"/>
              <a:r>
                <a:rPr lang="en-US" sz="2400" b="0" baseline="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a:solidFill>
                    <a:schemeClr val="bg1">
                      <a:lumMod val="75000"/>
                    </a:schemeClr>
                  </a:solidFill>
                  <a:latin typeface="Trebuchet MS" pitchFamily="34" charset="0"/>
                </a:rPr>
                <a:t>disproportionally.</a:t>
              </a:r>
            </a:p>
            <a:p>
              <a:pPr algn="l" defTabSz="977900"/>
              <a:endParaRPr lang="en-US" sz="2400" b="0" baseline="0">
                <a:latin typeface="Trebuchet MS" pitchFamily="34" charset="0"/>
              </a:endParaRPr>
            </a:p>
            <a:p>
              <a:pPr algn="ctr"/>
              <a:endParaRPr lang="en-US" sz="2800" b="1" baseline="0">
                <a:solidFill>
                  <a:srgbClr val="FFC000"/>
                </a:solidFill>
                <a:latin typeface="Trebuchet MS" pitchFamily="34" charset="0"/>
              </a:endParaRPr>
            </a:p>
            <a:p>
              <a:pPr algn="ctr"/>
              <a:endParaRPr lang="en-US" sz="2800" b="1" baseline="0">
                <a:solidFill>
                  <a:srgbClr val="FFC000"/>
                </a:solidFill>
                <a:latin typeface="Trebuchet MS" pitchFamily="34" charset="0"/>
              </a:endParaRPr>
            </a:p>
            <a:p>
              <a:pPr algn="ctr"/>
              <a:endParaRPr lang="en-US" sz="2800" b="1" baseline="0">
                <a:solidFill>
                  <a:srgbClr val="FFC000"/>
                </a:solidFill>
                <a:latin typeface="Trebuchet MS" pitchFamily="34" charset="0"/>
              </a:endParaRPr>
            </a:p>
            <a:p>
              <a:pPr algn="ctr"/>
              <a:endParaRPr lang="en-US" sz="2800" b="1" baseline="0">
                <a:solidFill>
                  <a:srgbClr val="FFC000"/>
                </a:solidFill>
                <a:latin typeface="Trebuchet MS" pitchFamily="34" charset="0"/>
              </a:endParaRPr>
            </a:p>
            <a:p>
              <a:pPr algn="ctr"/>
              <a:endParaRPr lang="en-US" sz="2800" b="1" baseline="0">
                <a:solidFill>
                  <a:srgbClr val="FFC000"/>
                </a:solidFill>
                <a:latin typeface="Trebuchet MS" pitchFamily="34" charset="0"/>
              </a:endParaRPr>
            </a:p>
            <a:p>
              <a:pPr algn="ctr"/>
              <a:endParaRPr lang="en-US" sz="2800" b="1" baseline="0">
                <a:solidFill>
                  <a:srgbClr val="FFC000"/>
                </a:solidFill>
                <a:latin typeface="Trebuchet MS" pitchFamily="34" charset="0"/>
              </a:endParaRPr>
            </a:p>
            <a:p>
              <a:pPr algn="ctr"/>
              <a:r>
                <a:rPr lang="en-US" sz="3200" b="1" baseline="0">
                  <a:solidFill>
                    <a:srgbClr val="FFC000"/>
                  </a:solidFill>
                  <a:latin typeface="Trebuchet MS" pitchFamily="34" charset="0"/>
                </a:rPr>
                <a:t>Image Quality Check</a:t>
              </a:r>
            </a:p>
            <a:p>
              <a:pPr lvl="0" algn="l" defTabSz="977900"/>
              <a:r>
                <a:rPr lang="en-US" sz="2400" b="0" baseline="0">
                  <a:solidFill>
                    <a:schemeClr val="bg1">
                      <a:lumMod val="75000"/>
                    </a:schemeClr>
                  </a:solidFill>
                  <a:latin typeface="Trebuchet MS" pitchFamily="34" charset="0"/>
                </a:rPr>
                <a:t>Zoom in and look at your images at 100% magnification. If they look good they will print well. </a:t>
              </a:r>
              <a:endParaRPr lang="en-US" sz="2800" b="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1"/>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20439"/>
              <a:chOff x="-4470427" y="11016658"/>
              <a:chExt cx="3470785" cy="974220"/>
            </a:xfrm>
          </p:grpSpPr>
          <p:grpSp>
            <p:nvGrpSpPr>
              <p:cNvPr id="64" name="Group 63"/>
              <p:cNvGrpSpPr/>
              <p:nvPr userDrawn="1"/>
            </p:nvGrpSpPr>
            <p:grpSpPr>
              <a:xfrm>
                <a:off x="-2783495" y="11060886"/>
                <a:ext cx="624431" cy="893535"/>
                <a:chOff x="-3958697" y="11117435"/>
                <a:chExt cx="779338" cy="1280430"/>
              </a:xfrm>
            </p:grpSpPr>
            <p:pic>
              <p:nvPicPr>
                <p:cNvPr id="70" name="Picture 69"/>
                <p:cNvPicPr>
                  <a:picLocks noChangeAspect="1"/>
                </p:cNvPicPr>
                <p:nvPr userDrawn="1"/>
              </p:nvPicPr>
              <p:blipFill>
                <a:blip r:embed="rId13"/>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a:solidFill>
                        <a:schemeClr val="tx1"/>
                      </a:solidFill>
                    </a:rPr>
                    <a:t>ORIGINAL</a:t>
                  </a:r>
                </a:p>
              </p:txBody>
            </p:sp>
          </p:grpSp>
          <p:grpSp>
            <p:nvGrpSpPr>
              <p:cNvPr id="65" name="Group 64"/>
              <p:cNvGrpSpPr/>
              <p:nvPr userDrawn="1"/>
            </p:nvGrpSpPr>
            <p:grpSpPr>
              <a:xfrm>
                <a:off x="-2033159" y="11060889"/>
                <a:ext cx="1033517" cy="893529"/>
                <a:chOff x="-2921738" y="11200127"/>
                <a:chExt cx="1420279" cy="1227904"/>
              </a:xfrm>
            </p:grpSpPr>
            <p:pic>
              <p:nvPicPr>
                <p:cNvPr id="68" name="Picture 67"/>
                <p:cNvPicPr>
                  <a:picLocks noChangeAspect="1"/>
                </p:cNvPicPr>
                <p:nvPr userDrawn="1"/>
              </p:nvPicPr>
              <p:blipFill>
                <a:blip r:embed="rId13"/>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a:solidFill>
                        <a:schemeClr val="bg1"/>
                      </a:solidFill>
                    </a:rPr>
                    <a:t>DISTORTED</a:t>
                  </a:r>
                  <a:endParaRPr lang="en-US" sz="700" b="1">
                    <a:solidFill>
                      <a:schemeClr val="bg1"/>
                    </a:solidFill>
                  </a:endParaRPr>
                </a:p>
              </p:txBody>
            </p:sp>
          </p:grpSp>
          <p:pic>
            <p:nvPicPr>
              <p:cNvPr id="66" name="Picture 65"/>
              <p:cNvPicPr>
                <a:picLocks noChangeAspect="1"/>
              </p:cNvPicPr>
              <p:nvPr userDrawn="1"/>
            </p:nvPicPr>
            <p:blipFill>
              <a:blip r:embed="rId14"/>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a:solidFill>
                      <a:schemeClr val="bg1"/>
                    </a:solidFill>
                  </a:rPr>
                  <a:t>Corner</a:t>
                </a:r>
                <a:r>
                  <a:rPr lang="en-US" sz="1600" baseline="0">
                    <a:solidFill>
                      <a:schemeClr val="bg1"/>
                    </a:solidFill>
                  </a:rPr>
                  <a:t> handles</a:t>
                </a:r>
                <a:endParaRPr lang="en-US" sz="1600">
                  <a:solidFill>
                    <a:schemeClr val="bg1"/>
                  </a:solidFill>
                </a:endParaRPr>
              </a:p>
            </p:txBody>
          </p:sp>
        </p:grpSp>
        <p:grpSp>
          <p:nvGrpSpPr>
            <p:cNvPr id="59" name="Group 58"/>
            <p:cNvGrpSpPr/>
            <p:nvPr userDrawn="1"/>
          </p:nvGrpSpPr>
          <p:grpSpPr>
            <a:xfrm>
              <a:off x="-10398793" y="27751410"/>
              <a:ext cx="9323012" cy="2453251"/>
              <a:chOff x="-4754996" y="12734136"/>
              <a:chExt cx="4296559"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5135"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5136"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a:solidFill>
                      <a:srgbClr val="92D050"/>
                    </a:solidFill>
                  </a:rPr>
                  <a:t>Good</a:t>
                </a:r>
                <a:r>
                  <a:rPr lang="en-US" sz="1600" baseline="0">
                    <a:solidFill>
                      <a:srgbClr val="92D050"/>
                    </a:solidFill>
                  </a:rPr>
                  <a:t> </a:t>
                </a:r>
                <a:r>
                  <a:rPr lang="en-US" sz="1600" baseline="0">
                    <a:solidFill>
                      <a:schemeClr val="bg1"/>
                    </a:solidFill>
                  </a:rPr>
                  <a:t>printing quality</a:t>
                </a:r>
                <a:endParaRPr lang="en-US" sz="1600">
                  <a:solidFill>
                    <a:schemeClr val="bg1"/>
                  </a:solidFill>
                </a:endParaRPr>
              </a:p>
            </p:txBody>
          </p:sp>
          <p:sp>
            <p:nvSpPr>
              <p:cNvPr id="63" name="TextBox 6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a:solidFill>
                      <a:srgbClr val="FF0000"/>
                    </a:solidFill>
                  </a:rPr>
                  <a:t>Bad </a:t>
                </a:r>
                <a:r>
                  <a:rPr lang="en-US" sz="1600">
                    <a:solidFill>
                      <a:schemeClr val="bg1"/>
                    </a:solidFill>
                  </a:rPr>
                  <a:t>printing quality</a:t>
                </a:r>
              </a:p>
            </p:txBody>
          </p:sp>
        </p:grpSp>
      </p:grpSp>
      <p:sp>
        <p:nvSpPr>
          <p:cNvPr id="37" name="Rounded Rectangle 36"/>
          <p:cNvSpPr/>
          <p:nvPr userDrawn="1"/>
        </p:nvSpPr>
        <p:spPr>
          <a:xfrm>
            <a:off x="922338" y="4691266"/>
            <a:ext cx="10058400" cy="2651827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p:cNvSpPr/>
          <p:nvPr userDrawn="1"/>
        </p:nvSpPr>
        <p:spPr>
          <a:xfrm>
            <a:off x="32883582" y="4691266"/>
            <a:ext cx="10058400" cy="2651827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p:cNvSpPr/>
          <p:nvPr userDrawn="1"/>
        </p:nvSpPr>
        <p:spPr>
          <a:xfrm>
            <a:off x="11442847" y="4691266"/>
            <a:ext cx="20978625" cy="26518273"/>
          </a:xfrm>
          <a:prstGeom prst="roundRect">
            <a:avLst>
              <a:gd name="adj" fmla="val 957"/>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73"/>
          <p:cNvGrpSpPr/>
          <p:nvPr userDrawn="1"/>
        </p:nvGrpSpPr>
        <p:grpSpPr>
          <a:xfrm rot="10800000">
            <a:off x="-36600" y="31404884"/>
            <a:ext cx="43927800" cy="1502229"/>
            <a:chOff x="-14192" y="1382"/>
            <a:chExt cx="27451941" cy="4572641"/>
          </a:xfrm>
        </p:grpSpPr>
        <p:sp>
          <p:nvSpPr>
            <p:cNvPr id="75"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noFill/>
                </a:ln>
                <a:solidFill>
                  <a:schemeClr val="accent1"/>
                </a:solidFill>
              </a:endParaRPr>
            </a:p>
          </p:txBody>
        </p:sp>
      </p:grpSp>
      <p:grpSp>
        <p:nvGrpSpPr>
          <p:cNvPr id="72" name="Group 71"/>
          <p:cNvGrpSpPr/>
          <p:nvPr userDrawn="1"/>
        </p:nvGrpSpPr>
        <p:grpSpPr>
          <a:xfrm>
            <a:off x="-14192" y="1382"/>
            <a:ext cx="43905392" cy="4572641"/>
            <a:chOff x="-14192" y="1382"/>
            <a:chExt cx="27451941" cy="4572641"/>
          </a:xfrm>
        </p:grpSpPr>
        <p:sp>
          <p:nvSpPr>
            <p:cNvPr id="73" name="Rectangle 16"/>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Rectangle 15"/>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noFill/>
                </a:ln>
                <a:solidFill>
                  <a:schemeClr val="accent1"/>
                </a:solidFill>
              </a:endParaRPr>
            </a:p>
          </p:txBody>
        </p:sp>
      </p:grpSp>
      <p:sp>
        <p:nvSpPr>
          <p:cNvPr id="78" name="Text Box 14"/>
          <p:cNvSpPr txBox="1">
            <a:spLocks noChangeArrowheads="1"/>
          </p:cNvSpPr>
          <p:nvPr userDrawn="1"/>
        </p:nvSpPr>
        <p:spPr bwMode="auto">
          <a:xfrm>
            <a:off x="1003118" y="32156325"/>
            <a:ext cx="3786383" cy="324883"/>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050" b="1">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856"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hyperlink" Target="mailto:danny.diaz@epn.edu.ec" TargetMode="External"/><Relationship Id="rId13" Type="http://schemas.openxmlformats.org/officeDocument/2006/relationships/image" Target="../media/image14.jpeg"/><Relationship Id="rId3" Type="http://schemas.openxmlformats.org/officeDocument/2006/relationships/hyperlink" Target="ftp://soporte.uson.mx/PUBLICO/02_ING.SISTEMAS.DE.INFORMACION/estructura_datos/Estructura%20de%20datos%20en%20java%20Joyanes%201ed.pdf" TargetMode="External"/><Relationship Id="rId7" Type="http://schemas.openxmlformats.org/officeDocument/2006/relationships/hyperlink" Target="mailto:carlos.chicaiza02@epn.edu.ec" TargetMode="External"/><Relationship Id="rId12" Type="http://schemas.openxmlformats.org/officeDocument/2006/relationships/image" Target="../media/image13.png"/><Relationship Id="rId2" Type="http://schemas.openxmlformats.org/officeDocument/2006/relationships/hyperlink" Target="https://drive.google.com/file/d/0B_XimPSyUDLcM2ZtU3VCVHhLUUk/edit?pref=2&amp;pli=1" TargetMode="External"/><Relationship Id="rId1" Type="http://schemas.openxmlformats.org/officeDocument/2006/relationships/slideLayout" Target="../slideLayouts/slideLayout3.xml"/><Relationship Id="rId6" Type="http://schemas.openxmlformats.org/officeDocument/2006/relationships/hyperlink" Target="https://magody.github.io/" TargetMode="External"/><Relationship Id="rId11" Type="http://schemas.openxmlformats.org/officeDocument/2006/relationships/image" Target="../media/image12.png"/><Relationship Id="rId5" Type="http://schemas.openxmlformats.org/officeDocument/2006/relationships/hyperlink" Target="https://www.youtube.com/watch?v=zH3I1DZNovk" TargetMode="External"/><Relationship Id="rId10" Type="http://schemas.openxmlformats.org/officeDocument/2006/relationships/image" Target="../media/image11.png"/><Relationship Id="rId4" Type="http://schemas.openxmlformats.org/officeDocument/2006/relationships/hyperlink" Target="https://www.youtube.com/watch?v=qa6GA5p9nQ0" TargetMode="External"/><Relationship Id="rId9" Type="http://schemas.openxmlformats.org/officeDocument/2006/relationships/hyperlink" Target="mailto:rafael.vinueza@epn.edu.ec" TargetMode="External"/><Relationship Id="rId1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9" name="Marcador de texto 18"/>
          <p:cNvSpPr>
            <a:spLocks noGrp="1"/>
          </p:cNvSpPr>
          <p:nvPr>
            <p:ph type="body" sz="quarter" idx="10"/>
          </p:nvPr>
        </p:nvSpPr>
        <p:spPr>
          <a:xfrm>
            <a:off x="904188" y="5582573"/>
            <a:ext cx="10056813" cy="11295378"/>
          </a:xfrm>
        </p:spPr>
        <p:txBody>
          <a:bodyPr wrap="square" lIns="228589" tIns="228589" rIns="228589" bIns="228589" anchor="t">
            <a:spAutoFit/>
          </a:bodyPr>
          <a:lstStyle/>
          <a:p>
            <a:pPr algn="just"/>
            <a:r>
              <a:rPr lang="es-EC" sz="3200"/>
              <a:t>Computing has </a:t>
            </a:r>
            <a:r>
              <a:rPr lang="es-EC" sz="3200" err="1"/>
              <a:t>been</a:t>
            </a:r>
            <a:r>
              <a:rPr lang="es-EC" sz="3200"/>
              <a:t> </a:t>
            </a:r>
            <a:r>
              <a:rPr lang="es-EC" sz="3200" err="1"/>
              <a:t>used</a:t>
            </a:r>
            <a:r>
              <a:rPr lang="es-EC" sz="3200"/>
              <a:t> in </a:t>
            </a:r>
            <a:r>
              <a:rPr lang="es-EC" sz="3200" err="1"/>
              <a:t>very</a:t>
            </a:r>
            <a:r>
              <a:rPr lang="es-EC" sz="3200"/>
              <a:t> </a:t>
            </a:r>
            <a:r>
              <a:rPr lang="es-EC" sz="3200" err="1"/>
              <a:t>ingenious</a:t>
            </a:r>
            <a:r>
              <a:rPr lang="es-EC" sz="3200"/>
              <a:t> </a:t>
            </a:r>
            <a:r>
              <a:rPr lang="es-EC" sz="3200" err="1"/>
              <a:t>ways</a:t>
            </a:r>
            <a:r>
              <a:rPr lang="es-EC" sz="3200"/>
              <a:t>. </a:t>
            </a:r>
            <a:r>
              <a:rPr lang="es-EC" sz="3200" err="1"/>
              <a:t>Within</a:t>
            </a:r>
            <a:r>
              <a:rPr lang="es-EC" sz="3200"/>
              <a:t> </a:t>
            </a:r>
            <a:r>
              <a:rPr lang="es-EC" sz="3200" err="1"/>
              <a:t>it</a:t>
            </a:r>
            <a:r>
              <a:rPr lang="es-EC" sz="3200"/>
              <a:t>, </a:t>
            </a:r>
            <a:r>
              <a:rPr lang="es-EC" sz="3200" err="1"/>
              <a:t>the</a:t>
            </a:r>
            <a:r>
              <a:rPr lang="es-EC" sz="3200"/>
              <a:t> data </a:t>
            </a:r>
            <a:r>
              <a:rPr lang="es-EC" sz="3200" err="1"/>
              <a:t>structures</a:t>
            </a:r>
            <a:r>
              <a:rPr lang="es-EC" sz="3200"/>
              <a:t> </a:t>
            </a:r>
            <a:r>
              <a:rPr lang="es-EC" sz="3200" err="1"/>
              <a:t>have</a:t>
            </a:r>
            <a:r>
              <a:rPr lang="es-EC" sz="3200"/>
              <a:t> </a:t>
            </a:r>
            <a:r>
              <a:rPr lang="es-EC" sz="3200" err="1"/>
              <a:t>allowed</a:t>
            </a:r>
            <a:r>
              <a:rPr lang="es-EC" sz="3200"/>
              <a:t> </a:t>
            </a:r>
            <a:r>
              <a:rPr lang="es-EC" sz="3200" err="1"/>
              <a:t>an</a:t>
            </a:r>
            <a:r>
              <a:rPr lang="es-EC" sz="3200"/>
              <a:t> </a:t>
            </a:r>
            <a:r>
              <a:rPr lang="es-EC" sz="3200" err="1"/>
              <a:t>opening</a:t>
            </a:r>
            <a:r>
              <a:rPr lang="es-EC" sz="3200"/>
              <a:t> </a:t>
            </a:r>
            <a:r>
              <a:rPr lang="es-EC" sz="3200" err="1"/>
              <a:t>to</a:t>
            </a:r>
            <a:r>
              <a:rPr lang="es-EC" sz="3200"/>
              <a:t> new ideas and </a:t>
            </a:r>
            <a:r>
              <a:rPr lang="es-EC" sz="3200" err="1"/>
              <a:t>what</a:t>
            </a:r>
            <a:r>
              <a:rPr lang="es-EC" sz="3200"/>
              <a:t> </a:t>
            </a:r>
            <a:r>
              <a:rPr lang="es-EC" sz="3200" err="1"/>
              <a:t>better</a:t>
            </a:r>
            <a:r>
              <a:rPr lang="es-EC" sz="3200"/>
              <a:t> </a:t>
            </a:r>
            <a:r>
              <a:rPr lang="es-EC" sz="3200" err="1"/>
              <a:t>to</a:t>
            </a:r>
            <a:r>
              <a:rPr lang="es-EC" sz="3200"/>
              <a:t> show </a:t>
            </a:r>
            <a:r>
              <a:rPr lang="es-EC" sz="3200" err="1"/>
              <a:t>them</a:t>
            </a:r>
            <a:r>
              <a:rPr lang="es-EC" sz="3200"/>
              <a:t> </a:t>
            </a:r>
            <a:r>
              <a:rPr lang="es-EC" sz="3200" err="1"/>
              <a:t>through</a:t>
            </a:r>
            <a:r>
              <a:rPr lang="es-EC" sz="3200"/>
              <a:t> a </a:t>
            </a:r>
            <a:r>
              <a:rPr lang="es-EC" sz="3200" err="1"/>
              <a:t>practical</a:t>
            </a:r>
            <a:r>
              <a:rPr lang="es-EC" sz="3200"/>
              <a:t> interface. In </a:t>
            </a:r>
            <a:r>
              <a:rPr lang="es-EC" sz="3200" err="1"/>
              <a:t>this</a:t>
            </a:r>
            <a:r>
              <a:rPr lang="es-EC" sz="3200"/>
              <a:t> case </a:t>
            </a:r>
            <a:r>
              <a:rPr lang="es-EC" sz="3200" err="1"/>
              <a:t>we</a:t>
            </a:r>
            <a:r>
              <a:rPr lang="es-EC" sz="3200"/>
              <a:t> </a:t>
            </a:r>
            <a:r>
              <a:rPr lang="es-EC" sz="3200" err="1"/>
              <a:t>have</a:t>
            </a:r>
            <a:r>
              <a:rPr lang="es-EC" sz="3200"/>
              <a:t> </a:t>
            </a:r>
            <a:r>
              <a:rPr lang="es-EC" sz="3200" err="1"/>
              <a:t>developed</a:t>
            </a:r>
            <a:r>
              <a:rPr lang="es-EC" sz="3200"/>
              <a:t> a </a:t>
            </a:r>
            <a:r>
              <a:rPr lang="es-EC" sz="3200" err="1"/>
              <a:t>videogame</a:t>
            </a:r>
            <a:r>
              <a:rPr lang="es-EC" sz="3200"/>
              <a:t> in </a:t>
            </a:r>
            <a:r>
              <a:rPr lang="es-EC" sz="3200" err="1"/>
              <a:t>two</a:t>
            </a:r>
            <a:r>
              <a:rPr lang="es-EC" sz="3200"/>
              <a:t> </a:t>
            </a:r>
            <a:r>
              <a:rPr lang="es-EC" sz="3200" err="1"/>
              <a:t>dimensions</a:t>
            </a:r>
            <a:r>
              <a:rPr lang="es-EC" sz="3200"/>
              <a:t> in </a:t>
            </a:r>
            <a:r>
              <a:rPr lang="es-EC" sz="3200" err="1"/>
              <a:t>which</a:t>
            </a:r>
            <a:r>
              <a:rPr lang="es-EC" sz="3200"/>
              <a:t> </a:t>
            </a:r>
            <a:r>
              <a:rPr lang="es-EC" sz="3200" err="1"/>
              <a:t>we</a:t>
            </a:r>
            <a:r>
              <a:rPr lang="es-EC" sz="3200"/>
              <a:t> </a:t>
            </a:r>
            <a:r>
              <a:rPr lang="es-EC" sz="3200" err="1"/>
              <a:t>apply</a:t>
            </a:r>
            <a:r>
              <a:rPr lang="es-EC" sz="3200"/>
              <a:t> </a:t>
            </a:r>
            <a:r>
              <a:rPr lang="es-EC" sz="3200" err="1"/>
              <a:t>concepts</a:t>
            </a:r>
            <a:r>
              <a:rPr lang="es-EC" sz="3200"/>
              <a:t> </a:t>
            </a:r>
            <a:r>
              <a:rPr lang="es-EC" sz="3200" err="1"/>
              <a:t>of</a:t>
            </a:r>
            <a:r>
              <a:rPr lang="es-EC" sz="3200"/>
              <a:t> </a:t>
            </a:r>
            <a:r>
              <a:rPr lang="es-EC" sz="3200" err="1"/>
              <a:t>the</a:t>
            </a:r>
            <a:r>
              <a:rPr lang="es-EC" sz="3200"/>
              <a:t> </a:t>
            </a:r>
            <a:r>
              <a:rPr lang="es-EC" sz="3200" err="1"/>
              <a:t>subject</a:t>
            </a:r>
            <a:r>
              <a:rPr lang="es-EC" sz="3200"/>
              <a:t> </a:t>
            </a:r>
            <a:r>
              <a:rPr lang="es-EC" sz="3200" err="1"/>
              <a:t>such</a:t>
            </a:r>
            <a:r>
              <a:rPr lang="es-EC" sz="3200"/>
              <a:t> as </a:t>
            </a:r>
            <a:r>
              <a:rPr lang="es-EC" sz="3200" err="1"/>
              <a:t>decision</a:t>
            </a:r>
            <a:r>
              <a:rPr lang="es-EC" sz="3200"/>
              <a:t> </a:t>
            </a:r>
            <a:r>
              <a:rPr lang="es-EC" sz="3200" err="1"/>
              <a:t>trees</a:t>
            </a:r>
            <a:r>
              <a:rPr lang="es-EC" sz="3200"/>
              <a:t>, </a:t>
            </a:r>
            <a:r>
              <a:rPr lang="es-EC" sz="3200" err="1"/>
              <a:t>lists</a:t>
            </a:r>
            <a:r>
              <a:rPr lang="es-EC" sz="3200"/>
              <a:t>, </a:t>
            </a:r>
            <a:r>
              <a:rPr lang="es-EC" sz="3200" err="1"/>
              <a:t>stacks</a:t>
            </a:r>
            <a:r>
              <a:rPr lang="es-EC" sz="3200"/>
              <a:t>, </a:t>
            </a:r>
            <a:r>
              <a:rPr lang="es-EC" sz="3200" err="1"/>
              <a:t>queues</a:t>
            </a:r>
            <a:r>
              <a:rPr lang="es-EC" sz="3200"/>
              <a:t> and hash </a:t>
            </a:r>
            <a:r>
              <a:rPr lang="es-EC" sz="3200" err="1"/>
              <a:t>maps</a:t>
            </a:r>
            <a:r>
              <a:rPr lang="es-EC" sz="3200"/>
              <a:t>. </a:t>
            </a:r>
            <a:r>
              <a:rPr lang="es-EC" sz="3200" err="1"/>
              <a:t>It</a:t>
            </a:r>
            <a:r>
              <a:rPr lang="es-EC" sz="3200"/>
              <a:t> </a:t>
            </a:r>
            <a:r>
              <a:rPr lang="es-EC" sz="3200" err="1"/>
              <a:t>was</a:t>
            </a:r>
            <a:r>
              <a:rPr lang="es-EC" sz="3200"/>
              <a:t> </a:t>
            </a:r>
            <a:r>
              <a:rPr lang="es-EC" sz="3200" err="1"/>
              <a:t>found</a:t>
            </a:r>
            <a:r>
              <a:rPr lang="es-EC" sz="3200"/>
              <a:t> </a:t>
            </a:r>
            <a:r>
              <a:rPr lang="es-EC" sz="3200" err="1"/>
              <a:t>that</a:t>
            </a:r>
            <a:r>
              <a:rPr lang="es-EC" sz="3200"/>
              <a:t> </a:t>
            </a:r>
            <a:r>
              <a:rPr lang="es-EC" sz="3200" err="1"/>
              <a:t>with</a:t>
            </a:r>
            <a:r>
              <a:rPr lang="es-EC" sz="3200"/>
              <a:t> a </a:t>
            </a:r>
            <a:r>
              <a:rPr lang="es-EC" sz="3200" err="1"/>
              <a:t>little</a:t>
            </a:r>
            <a:r>
              <a:rPr lang="es-EC" sz="3200"/>
              <a:t> </a:t>
            </a:r>
            <a:r>
              <a:rPr lang="es-EC" sz="3200" err="1"/>
              <a:t>creativity</a:t>
            </a:r>
            <a:r>
              <a:rPr lang="es-EC" sz="3200"/>
              <a:t> </a:t>
            </a:r>
            <a:r>
              <a:rPr lang="es-EC" sz="3200" err="1"/>
              <a:t>combining</a:t>
            </a:r>
            <a:r>
              <a:rPr lang="es-EC" sz="3200"/>
              <a:t> </a:t>
            </a:r>
            <a:r>
              <a:rPr lang="es-EC" sz="3200" err="1"/>
              <a:t>these</a:t>
            </a:r>
            <a:r>
              <a:rPr lang="es-EC" sz="3200"/>
              <a:t> </a:t>
            </a:r>
            <a:r>
              <a:rPr lang="es-EC" sz="3200" err="1"/>
              <a:t>concepts</a:t>
            </a:r>
            <a:r>
              <a:rPr lang="es-EC" sz="3200"/>
              <a:t> </a:t>
            </a:r>
            <a:r>
              <a:rPr lang="es-EC" sz="3200" err="1"/>
              <a:t>you</a:t>
            </a:r>
            <a:r>
              <a:rPr lang="es-EC" sz="3200"/>
              <a:t> can </a:t>
            </a:r>
            <a:r>
              <a:rPr lang="es-EC" sz="3200" err="1"/>
              <a:t>create</a:t>
            </a:r>
            <a:r>
              <a:rPr lang="es-EC" sz="3200"/>
              <a:t> </a:t>
            </a:r>
            <a:r>
              <a:rPr lang="es-EC" sz="3200" err="1"/>
              <a:t>entertainment</a:t>
            </a:r>
            <a:r>
              <a:rPr lang="es-EC" sz="3200"/>
              <a:t> </a:t>
            </a:r>
            <a:r>
              <a:rPr lang="es-EC" sz="3200" err="1"/>
              <a:t>for</a:t>
            </a:r>
            <a:r>
              <a:rPr lang="es-EC" sz="3200"/>
              <a:t> </a:t>
            </a:r>
            <a:r>
              <a:rPr lang="es-EC" sz="3200" err="1"/>
              <a:t>the</a:t>
            </a:r>
            <a:r>
              <a:rPr lang="es-EC" sz="3200"/>
              <a:t> human. </a:t>
            </a:r>
            <a:r>
              <a:rPr lang="es-EC" sz="3200" err="1"/>
              <a:t>Among</a:t>
            </a:r>
            <a:r>
              <a:rPr lang="es-EC" sz="3200"/>
              <a:t> </a:t>
            </a:r>
            <a:r>
              <a:rPr lang="es-EC" sz="3200" err="1"/>
              <a:t>the</a:t>
            </a:r>
            <a:r>
              <a:rPr lang="es-EC" sz="3200"/>
              <a:t> </a:t>
            </a:r>
            <a:r>
              <a:rPr lang="es-EC" sz="3200" err="1"/>
              <a:t>creative</a:t>
            </a:r>
            <a:r>
              <a:rPr lang="es-EC" sz="3200"/>
              <a:t> </a:t>
            </a:r>
            <a:r>
              <a:rPr lang="es-EC" sz="3200" err="1"/>
              <a:t>applications</a:t>
            </a:r>
            <a:r>
              <a:rPr lang="es-EC" sz="3200"/>
              <a:t> </a:t>
            </a:r>
            <a:r>
              <a:rPr lang="es-EC" sz="3200" err="1"/>
              <a:t>that</a:t>
            </a:r>
            <a:r>
              <a:rPr lang="es-EC" sz="3200"/>
              <a:t> </a:t>
            </a:r>
            <a:r>
              <a:rPr lang="es-EC" sz="3200" err="1"/>
              <a:t>have</a:t>
            </a:r>
            <a:r>
              <a:rPr lang="es-EC" sz="3200"/>
              <a:t> </a:t>
            </a:r>
            <a:r>
              <a:rPr lang="es-EC" sz="3200" err="1"/>
              <a:t>been</a:t>
            </a:r>
            <a:r>
              <a:rPr lang="es-EC" sz="3200"/>
              <a:t> </a:t>
            </a:r>
            <a:r>
              <a:rPr lang="es-EC" sz="3200" err="1"/>
              <a:t>created</a:t>
            </a:r>
            <a:r>
              <a:rPr lang="es-EC" sz="3200"/>
              <a:t> are: time </a:t>
            </a:r>
            <a:r>
              <a:rPr lang="es-EC" sz="3200" err="1"/>
              <a:t>travel</a:t>
            </a:r>
            <a:r>
              <a:rPr lang="es-EC" sz="3200"/>
              <a:t> (</a:t>
            </a:r>
            <a:r>
              <a:rPr lang="es-EC" sz="3200" err="1"/>
              <a:t>stacks</a:t>
            </a:r>
            <a:r>
              <a:rPr lang="es-EC" sz="3200"/>
              <a:t>), </a:t>
            </a:r>
            <a:r>
              <a:rPr lang="es-EC" sz="3200" err="1"/>
              <a:t>password</a:t>
            </a:r>
            <a:r>
              <a:rPr lang="es-EC" sz="3200"/>
              <a:t> </a:t>
            </a:r>
            <a:r>
              <a:rPr lang="es-EC" sz="3200" err="1"/>
              <a:t>protection</a:t>
            </a:r>
            <a:r>
              <a:rPr lang="es-EC" sz="3200"/>
              <a:t>, </a:t>
            </a:r>
            <a:r>
              <a:rPr lang="es-EC" sz="3200" err="1"/>
              <a:t>organization</a:t>
            </a:r>
            <a:r>
              <a:rPr lang="es-EC" sz="3200"/>
              <a:t> </a:t>
            </a:r>
            <a:r>
              <a:rPr lang="es-EC" sz="3200" err="1"/>
              <a:t>of</a:t>
            </a:r>
            <a:r>
              <a:rPr lang="es-EC" sz="3200"/>
              <a:t> </a:t>
            </a:r>
            <a:r>
              <a:rPr lang="es-EC" sz="3200" err="1"/>
              <a:t>information</a:t>
            </a:r>
            <a:r>
              <a:rPr lang="es-EC" sz="3200"/>
              <a:t>, </a:t>
            </a:r>
            <a:r>
              <a:rPr lang="es-EC" sz="3200" err="1"/>
              <a:t>the</a:t>
            </a:r>
            <a:r>
              <a:rPr lang="es-EC" sz="3200"/>
              <a:t> tic-tac-toe </a:t>
            </a:r>
            <a:r>
              <a:rPr lang="es-EC" sz="3200" err="1"/>
              <a:t>game</a:t>
            </a:r>
            <a:r>
              <a:rPr lang="es-EC" sz="3200"/>
              <a:t> </a:t>
            </a:r>
            <a:r>
              <a:rPr lang="es-EC" sz="3200" err="1"/>
              <a:t>implemented</a:t>
            </a:r>
            <a:r>
              <a:rPr lang="es-EC" sz="3200"/>
              <a:t> </a:t>
            </a:r>
            <a:r>
              <a:rPr lang="es-EC" sz="3200" err="1"/>
              <a:t>through</a:t>
            </a:r>
            <a:r>
              <a:rPr lang="es-EC" sz="3200"/>
              <a:t> </a:t>
            </a:r>
            <a:r>
              <a:rPr lang="es-EC" sz="3200" err="1"/>
              <a:t>decision</a:t>
            </a:r>
            <a:r>
              <a:rPr lang="es-EC" sz="3200"/>
              <a:t> </a:t>
            </a:r>
            <a:r>
              <a:rPr lang="es-EC" sz="3200" err="1"/>
              <a:t>trees</a:t>
            </a:r>
            <a:r>
              <a:rPr lang="es-EC" sz="3200"/>
              <a:t>. </a:t>
            </a:r>
            <a:r>
              <a:rPr lang="es-EC" sz="3200" err="1"/>
              <a:t>It</a:t>
            </a:r>
            <a:r>
              <a:rPr lang="es-EC" sz="3200"/>
              <a:t> </a:t>
            </a:r>
            <a:r>
              <a:rPr lang="es-EC" sz="3200" err="1"/>
              <a:t>is</a:t>
            </a:r>
            <a:r>
              <a:rPr lang="es-EC" sz="3200"/>
              <a:t> </a:t>
            </a:r>
            <a:r>
              <a:rPr lang="es-EC" sz="3200" err="1"/>
              <a:t>important</a:t>
            </a:r>
            <a:r>
              <a:rPr lang="es-EC" sz="3200"/>
              <a:t> </a:t>
            </a:r>
            <a:r>
              <a:rPr lang="es-EC" sz="3200" err="1"/>
              <a:t>to</a:t>
            </a:r>
            <a:r>
              <a:rPr lang="es-EC" sz="3200"/>
              <a:t> </a:t>
            </a:r>
            <a:r>
              <a:rPr lang="es-EC" sz="3200" err="1"/>
              <a:t>design</a:t>
            </a:r>
            <a:r>
              <a:rPr lang="es-EC" sz="3200"/>
              <a:t> </a:t>
            </a:r>
            <a:r>
              <a:rPr lang="es-EC" sz="3200" err="1"/>
              <a:t>an</a:t>
            </a:r>
            <a:r>
              <a:rPr lang="es-EC" sz="3200"/>
              <a:t> </a:t>
            </a:r>
            <a:r>
              <a:rPr lang="es-EC" sz="3200" err="1"/>
              <a:t>easy</a:t>
            </a:r>
            <a:r>
              <a:rPr lang="es-EC" sz="3200"/>
              <a:t>-</a:t>
            </a:r>
            <a:r>
              <a:rPr lang="es-EC" sz="3200" err="1"/>
              <a:t>to</a:t>
            </a:r>
            <a:r>
              <a:rPr lang="es-EC" sz="3200"/>
              <a:t>-use and </a:t>
            </a:r>
            <a:r>
              <a:rPr lang="es-EC" sz="3200" err="1"/>
              <a:t>fun</a:t>
            </a:r>
            <a:r>
              <a:rPr lang="es-EC" sz="3200"/>
              <a:t> </a:t>
            </a:r>
            <a:r>
              <a:rPr lang="es-EC" sz="3200" err="1"/>
              <a:t>graphic</a:t>
            </a:r>
            <a:r>
              <a:rPr lang="es-EC" sz="3200"/>
              <a:t> interface </a:t>
            </a:r>
            <a:r>
              <a:rPr lang="es-EC" sz="3200" err="1"/>
              <a:t>to</a:t>
            </a:r>
            <a:r>
              <a:rPr lang="es-EC" sz="3200"/>
              <a:t> </a:t>
            </a:r>
            <a:r>
              <a:rPr lang="es-EC" sz="3200" err="1"/>
              <a:t>make</a:t>
            </a:r>
            <a:r>
              <a:rPr lang="es-EC" sz="3200"/>
              <a:t> </a:t>
            </a:r>
            <a:r>
              <a:rPr lang="es-EC" sz="3200" err="1"/>
              <a:t>the</a:t>
            </a:r>
            <a:r>
              <a:rPr lang="es-EC" sz="3200"/>
              <a:t> </a:t>
            </a:r>
            <a:r>
              <a:rPr lang="es-EC" sz="3200" err="1"/>
              <a:t>product</a:t>
            </a:r>
            <a:r>
              <a:rPr lang="es-EC" sz="3200"/>
              <a:t> </a:t>
            </a:r>
            <a:r>
              <a:rPr lang="es-EC" sz="3200" err="1"/>
              <a:t>known</a:t>
            </a:r>
            <a:r>
              <a:rPr lang="es-EC" sz="3200"/>
              <a:t> </a:t>
            </a:r>
            <a:r>
              <a:rPr lang="es-EC" sz="3200" err="1"/>
              <a:t>to</a:t>
            </a:r>
            <a:r>
              <a:rPr lang="es-EC" sz="3200"/>
              <a:t> </a:t>
            </a:r>
            <a:r>
              <a:rPr lang="es-EC" sz="3200" err="1"/>
              <a:t>the</a:t>
            </a:r>
            <a:r>
              <a:rPr lang="es-EC" sz="3200"/>
              <a:t> </a:t>
            </a:r>
            <a:r>
              <a:rPr lang="es-EC" sz="3200" err="1"/>
              <a:t>end</a:t>
            </a:r>
            <a:r>
              <a:rPr lang="es-EC" sz="3200"/>
              <a:t> </a:t>
            </a:r>
            <a:r>
              <a:rPr lang="es-EC" sz="3200" err="1"/>
              <a:t>user</a:t>
            </a:r>
            <a:r>
              <a:rPr lang="es-EC" sz="3200"/>
              <a:t> </a:t>
            </a:r>
            <a:r>
              <a:rPr lang="es-EC" sz="3200" err="1"/>
              <a:t>who</a:t>
            </a:r>
            <a:r>
              <a:rPr lang="es-EC" sz="3200"/>
              <a:t> </a:t>
            </a:r>
            <a:r>
              <a:rPr lang="es-EC" sz="3200" err="1"/>
              <a:t>is</a:t>
            </a:r>
            <a:r>
              <a:rPr lang="es-EC" sz="3200"/>
              <a:t> </a:t>
            </a:r>
            <a:r>
              <a:rPr lang="es-EC" sz="3200" err="1"/>
              <a:t>not</a:t>
            </a:r>
            <a:r>
              <a:rPr lang="es-EC" sz="3200"/>
              <a:t> </a:t>
            </a:r>
            <a:r>
              <a:rPr lang="es-EC" sz="3200" err="1"/>
              <a:t>really</a:t>
            </a:r>
            <a:r>
              <a:rPr lang="es-EC" sz="3200"/>
              <a:t> </a:t>
            </a:r>
            <a:r>
              <a:rPr lang="es-EC" sz="3200" err="1"/>
              <a:t>interested</a:t>
            </a:r>
            <a:r>
              <a:rPr lang="es-EC" sz="3200"/>
              <a:t> in </a:t>
            </a:r>
            <a:r>
              <a:rPr lang="es-EC" sz="3200" err="1"/>
              <a:t>what</a:t>
            </a:r>
            <a:r>
              <a:rPr lang="es-EC" sz="3200"/>
              <a:t> </a:t>
            </a:r>
            <a:r>
              <a:rPr lang="es-EC" sz="3200" err="1"/>
              <a:t>is</a:t>
            </a:r>
            <a:r>
              <a:rPr lang="es-EC" sz="3200"/>
              <a:t> happening </a:t>
            </a:r>
            <a:r>
              <a:rPr lang="es-EC" sz="3200" err="1"/>
              <a:t>within</a:t>
            </a:r>
            <a:r>
              <a:rPr lang="es-EC" sz="3200"/>
              <a:t> </a:t>
            </a:r>
            <a:r>
              <a:rPr lang="es-EC" sz="3200" err="1"/>
              <a:t>the</a:t>
            </a:r>
            <a:r>
              <a:rPr lang="es-EC" sz="3200"/>
              <a:t> "</a:t>
            </a:r>
            <a:r>
              <a:rPr lang="es-EC" sz="3200" err="1"/>
              <a:t>coding</a:t>
            </a:r>
            <a:r>
              <a:rPr lang="es-EC" sz="3200"/>
              <a:t>" </a:t>
            </a:r>
            <a:r>
              <a:rPr lang="es-EC" sz="3200" err="1"/>
              <a:t>but</a:t>
            </a:r>
            <a:r>
              <a:rPr lang="es-EC" sz="3200"/>
              <a:t> </a:t>
            </a:r>
            <a:r>
              <a:rPr lang="es-EC" sz="3200" err="1"/>
              <a:t>to</a:t>
            </a:r>
            <a:r>
              <a:rPr lang="es-EC" sz="3200"/>
              <a:t> </a:t>
            </a:r>
            <a:r>
              <a:rPr lang="es-EC" sz="3200" err="1"/>
              <a:t>that</a:t>
            </a:r>
            <a:r>
              <a:rPr lang="es-EC" sz="3200"/>
              <a:t> </a:t>
            </a:r>
            <a:r>
              <a:rPr lang="es-EC" sz="3200" err="1"/>
              <a:t>user</a:t>
            </a:r>
            <a:r>
              <a:rPr lang="es-EC" sz="3200"/>
              <a:t> </a:t>
            </a:r>
            <a:r>
              <a:rPr lang="es-EC" sz="3200" err="1"/>
              <a:t>who</a:t>
            </a:r>
            <a:r>
              <a:rPr lang="es-EC" sz="3200"/>
              <a:t> </a:t>
            </a:r>
            <a:r>
              <a:rPr lang="es-EC" sz="3200" err="1"/>
              <a:t>is</a:t>
            </a:r>
            <a:r>
              <a:rPr lang="es-EC" sz="3200"/>
              <a:t> </a:t>
            </a:r>
            <a:r>
              <a:rPr lang="es-EC" sz="3200" err="1"/>
              <a:t>interested</a:t>
            </a:r>
            <a:r>
              <a:rPr lang="es-EC" sz="3200"/>
              <a:t> in </a:t>
            </a:r>
            <a:r>
              <a:rPr lang="es-EC" sz="3200" err="1"/>
              <a:t>what</a:t>
            </a:r>
            <a:r>
              <a:rPr lang="es-EC" sz="3200"/>
              <a:t> </a:t>
            </a:r>
            <a:r>
              <a:rPr lang="es-EC" sz="3200" err="1"/>
              <a:t>application</a:t>
            </a:r>
            <a:r>
              <a:rPr lang="es-EC" sz="3200"/>
              <a:t> and </a:t>
            </a:r>
            <a:r>
              <a:rPr lang="es-EC" sz="3200" err="1"/>
              <a:t>what</a:t>
            </a:r>
            <a:r>
              <a:rPr lang="es-EC" sz="3200"/>
              <a:t> </a:t>
            </a:r>
            <a:r>
              <a:rPr lang="es-EC" sz="3200" err="1"/>
              <a:t>utility</a:t>
            </a:r>
            <a:r>
              <a:rPr lang="es-EC" sz="3200"/>
              <a:t> </a:t>
            </a:r>
            <a:r>
              <a:rPr lang="es-EC" sz="3200" err="1"/>
              <a:t>it</a:t>
            </a:r>
            <a:r>
              <a:rPr lang="es-EC" sz="3200"/>
              <a:t> can </a:t>
            </a:r>
            <a:r>
              <a:rPr lang="es-EC" sz="3200" err="1"/>
              <a:t>draw</a:t>
            </a:r>
            <a:r>
              <a:rPr lang="es-EC" sz="3200"/>
              <a:t> </a:t>
            </a:r>
            <a:r>
              <a:rPr lang="es-EC" sz="3200" err="1"/>
              <a:t>from</a:t>
            </a:r>
            <a:r>
              <a:rPr lang="es-EC" sz="3200"/>
              <a:t>. </a:t>
            </a:r>
            <a:r>
              <a:rPr lang="es-EC" sz="3200" err="1"/>
              <a:t>that</a:t>
            </a:r>
            <a:r>
              <a:rPr lang="es-EC" sz="3200"/>
              <a:t> </a:t>
            </a:r>
            <a:r>
              <a:rPr lang="es-EC" sz="3200" err="1"/>
              <a:t>computer</a:t>
            </a:r>
            <a:r>
              <a:rPr lang="es-EC" sz="3200"/>
              <a:t> </a:t>
            </a:r>
            <a:r>
              <a:rPr lang="es-EC" sz="3200" err="1"/>
              <a:t>program</a:t>
            </a:r>
            <a:r>
              <a:rPr lang="es-EC" sz="3200"/>
              <a:t>. </a:t>
            </a:r>
            <a:r>
              <a:rPr lang="es-EC" sz="3200" err="1"/>
              <a:t>It</a:t>
            </a:r>
            <a:r>
              <a:rPr lang="es-EC" sz="3200"/>
              <a:t> </a:t>
            </a:r>
            <a:r>
              <a:rPr lang="es-EC" sz="3200" err="1"/>
              <a:t>is</a:t>
            </a:r>
            <a:r>
              <a:rPr lang="es-EC" sz="3200"/>
              <a:t> </a:t>
            </a:r>
            <a:r>
              <a:rPr lang="es-EC" sz="3200" err="1"/>
              <a:t>because</a:t>
            </a:r>
            <a:r>
              <a:rPr lang="es-EC" sz="3200"/>
              <a:t> </a:t>
            </a:r>
            <a:r>
              <a:rPr lang="es-EC" sz="3200" err="1"/>
              <a:t>of</a:t>
            </a:r>
            <a:r>
              <a:rPr lang="es-EC" sz="3200"/>
              <a:t> </a:t>
            </a:r>
            <a:r>
              <a:rPr lang="es-EC" sz="3200" err="1"/>
              <a:t>all</a:t>
            </a:r>
            <a:r>
              <a:rPr lang="es-EC" sz="3200"/>
              <a:t> </a:t>
            </a:r>
            <a:r>
              <a:rPr lang="es-EC" sz="3200" err="1"/>
              <a:t>this</a:t>
            </a:r>
            <a:r>
              <a:rPr lang="es-EC" sz="3200"/>
              <a:t> </a:t>
            </a:r>
            <a:r>
              <a:rPr lang="es-EC" sz="3200" err="1"/>
              <a:t>that</a:t>
            </a:r>
            <a:r>
              <a:rPr lang="es-EC" sz="3200"/>
              <a:t> </a:t>
            </a:r>
            <a:r>
              <a:rPr lang="es-EC" sz="3200" err="1"/>
              <a:t>this</a:t>
            </a:r>
            <a:r>
              <a:rPr lang="es-EC" sz="3200"/>
              <a:t> </a:t>
            </a:r>
            <a:r>
              <a:rPr lang="es-EC" sz="3200" err="1"/>
              <a:t>is</a:t>
            </a:r>
            <a:r>
              <a:rPr lang="es-EC" sz="3200"/>
              <a:t> a </a:t>
            </a:r>
            <a:r>
              <a:rPr lang="es-EC" sz="3200" err="1"/>
              <a:t>demonstration</a:t>
            </a:r>
            <a:r>
              <a:rPr lang="es-EC" sz="3200"/>
              <a:t> </a:t>
            </a:r>
            <a:r>
              <a:rPr lang="es-EC" sz="3200" err="1"/>
              <a:t>of</a:t>
            </a:r>
            <a:r>
              <a:rPr lang="es-EC" sz="3200"/>
              <a:t> </a:t>
            </a:r>
            <a:r>
              <a:rPr lang="es-EC" sz="3200" err="1"/>
              <a:t>the</a:t>
            </a:r>
            <a:r>
              <a:rPr lang="es-EC" sz="3200"/>
              <a:t> use </a:t>
            </a:r>
            <a:r>
              <a:rPr lang="es-EC" sz="3200" err="1"/>
              <a:t>of</a:t>
            </a:r>
            <a:r>
              <a:rPr lang="es-EC" sz="3200"/>
              <a:t> data </a:t>
            </a:r>
            <a:r>
              <a:rPr lang="es-EC" sz="3200" err="1"/>
              <a:t>structures</a:t>
            </a:r>
            <a:r>
              <a:rPr lang="es-EC" sz="3200"/>
              <a:t> </a:t>
            </a:r>
            <a:r>
              <a:rPr lang="es-EC" sz="3200" err="1"/>
              <a:t>to</a:t>
            </a:r>
            <a:r>
              <a:rPr lang="es-EC" sz="3200"/>
              <a:t> </a:t>
            </a:r>
            <a:r>
              <a:rPr lang="es-EC" sz="3200" err="1"/>
              <a:t>create</a:t>
            </a:r>
            <a:r>
              <a:rPr lang="es-EC" sz="3200"/>
              <a:t> </a:t>
            </a:r>
            <a:r>
              <a:rPr lang="es-EC" sz="3200" err="1"/>
              <a:t>something</a:t>
            </a:r>
            <a:r>
              <a:rPr lang="es-EC" sz="3200"/>
              <a:t> </a:t>
            </a:r>
            <a:r>
              <a:rPr lang="es-EC" sz="3200" err="1"/>
              <a:t>considered</a:t>
            </a:r>
            <a:r>
              <a:rPr lang="es-EC" sz="3200"/>
              <a:t> </a:t>
            </a:r>
            <a:r>
              <a:rPr lang="es-EC" sz="3200" err="1"/>
              <a:t>entertaining</a:t>
            </a:r>
            <a:r>
              <a:rPr lang="es-EC" sz="3200"/>
              <a:t> </a:t>
            </a:r>
            <a:r>
              <a:rPr lang="es-EC" sz="3200" err="1"/>
              <a:t>or</a:t>
            </a:r>
            <a:r>
              <a:rPr lang="es-EC" sz="3200"/>
              <a:t> </a:t>
            </a:r>
            <a:r>
              <a:rPr lang="es-EC" sz="3200" err="1"/>
              <a:t>fun</a:t>
            </a:r>
            <a:r>
              <a:rPr lang="es-EC" sz="3200"/>
              <a:t>.</a:t>
            </a:r>
            <a:endParaRPr lang="es-ES" sz="3200"/>
          </a:p>
        </p:txBody>
      </p:sp>
      <p:sp>
        <p:nvSpPr>
          <p:cNvPr id="20" name="Marcador de texto 19"/>
          <p:cNvSpPr>
            <a:spLocks noGrp="1"/>
          </p:cNvSpPr>
          <p:nvPr>
            <p:ph type="body" sz="quarter" idx="11"/>
          </p:nvPr>
        </p:nvSpPr>
        <p:spPr>
          <a:xfrm>
            <a:off x="922341" y="4588411"/>
            <a:ext cx="10048875" cy="1015655"/>
          </a:xfrm>
        </p:spPr>
        <p:txBody>
          <a:bodyPr/>
          <a:lstStyle/>
          <a:p>
            <a:r>
              <a:rPr lang="es-EC" sz="5400" u="none">
                <a:cs typeface="Calibri"/>
              </a:rPr>
              <a:t>ABSTRACT</a:t>
            </a:r>
          </a:p>
        </p:txBody>
      </p:sp>
      <p:sp>
        <p:nvSpPr>
          <p:cNvPr id="21" name="Marcador de texto 20"/>
          <p:cNvSpPr>
            <a:spLocks noGrp="1"/>
          </p:cNvSpPr>
          <p:nvPr>
            <p:ph type="body" sz="quarter" idx="19"/>
          </p:nvPr>
        </p:nvSpPr>
        <p:spPr>
          <a:xfrm>
            <a:off x="902598" y="18774354"/>
            <a:ext cx="10058400" cy="11800131"/>
          </a:xfrm>
        </p:spPr>
        <p:txBody>
          <a:bodyPr wrap="square" lIns="228589" tIns="228589" rIns="228589" bIns="228589" anchor="t">
            <a:spAutoFit/>
          </a:bodyPr>
          <a:lstStyle/>
          <a:p>
            <a:pPr marL="285750" indent="-285750" algn="just">
              <a:buFont typeface="Symbol"/>
              <a:buChar char="•"/>
            </a:pPr>
            <a:r>
              <a:rPr lang="es-EC" sz="3600"/>
              <a:t>Desarrollar un árbol de decisiones que sea capaz de elegir la mejor jugada en un juego conocido llamado </a:t>
            </a:r>
            <a:r>
              <a:rPr lang="es-EC" sz="3600" err="1"/>
              <a:t>TicTacToe</a:t>
            </a:r>
            <a:endParaRPr lang="es-EC" sz="3600"/>
          </a:p>
          <a:p>
            <a:pPr marL="285750" indent="-285750" algn="just">
              <a:buFont typeface="Symbol"/>
              <a:buChar char="•"/>
            </a:pPr>
            <a:r>
              <a:rPr lang="es-EC" sz="3600"/>
              <a:t>Establecer un mecanismo que guarde los estados de una entidad cada segundo, de tal manera que podamos regresar a cualquiera de esos estados. En el videojuego a esto lo usamos como un viaje en el tiempo.</a:t>
            </a:r>
          </a:p>
          <a:p>
            <a:pPr marL="285750" indent="-285750" algn="just">
              <a:buFont typeface="Symbol"/>
              <a:buChar char="•"/>
            </a:pPr>
            <a:r>
              <a:rPr lang="es-EC" sz="3600"/>
              <a:t>Afectar profundamente al usuario del videojuego al momento de tomar decisiones, para desarrollar en él/ella una inteligencia emocional.</a:t>
            </a:r>
          </a:p>
          <a:p>
            <a:pPr marL="285750" indent="-285750" algn="just">
              <a:buFont typeface="Symbol"/>
              <a:buChar char="•"/>
            </a:pPr>
            <a:r>
              <a:rPr lang="es-EC" sz="3600"/>
              <a:t>Crear una aplicación competitiva en el mercado para poder distribuirla en algún momento.</a:t>
            </a:r>
          </a:p>
          <a:p>
            <a:pPr marL="285750" indent="-285750" algn="just">
              <a:buFont typeface="Symbol"/>
              <a:buChar char="•"/>
            </a:pPr>
            <a:r>
              <a:rPr lang="es-EC" sz="3600"/>
              <a:t>Almacenamiento de la información de una persona de forma organizada y segura a través de mapeos Hash.</a:t>
            </a:r>
          </a:p>
          <a:p>
            <a:pPr marL="285750" indent="-285750" algn="just">
              <a:buFont typeface="Symbol"/>
              <a:buChar char="•"/>
            </a:pPr>
            <a:endParaRPr lang="es-EC"/>
          </a:p>
          <a:p>
            <a:endParaRPr lang="es-EC"/>
          </a:p>
        </p:txBody>
      </p:sp>
      <p:sp>
        <p:nvSpPr>
          <p:cNvPr id="22" name="Marcador de texto 21"/>
          <p:cNvSpPr>
            <a:spLocks noGrp="1"/>
          </p:cNvSpPr>
          <p:nvPr>
            <p:ph type="body" sz="quarter" idx="20"/>
          </p:nvPr>
        </p:nvSpPr>
        <p:spPr>
          <a:xfrm>
            <a:off x="922339" y="17321411"/>
            <a:ext cx="10050462" cy="1015655"/>
          </a:xfrm>
        </p:spPr>
        <p:txBody>
          <a:bodyPr/>
          <a:lstStyle/>
          <a:p>
            <a:r>
              <a:rPr lang="es-EC" sz="5400" u="none">
                <a:cs typeface="Calibri"/>
              </a:rPr>
              <a:t>Objetivos</a:t>
            </a:r>
            <a:endParaRPr lang="es-EC" sz="5400" u="none"/>
          </a:p>
        </p:txBody>
      </p:sp>
      <p:sp>
        <p:nvSpPr>
          <p:cNvPr id="23" name="Marcador de texto 22"/>
          <p:cNvSpPr>
            <a:spLocks noGrp="1"/>
          </p:cNvSpPr>
          <p:nvPr>
            <p:ph type="body" sz="quarter" idx="21"/>
          </p:nvPr>
        </p:nvSpPr>
        <p:spPr>
          <a:xfrm>
            <a:off x="11587163" y="5498435"/>
            <a:ext cx="20720048" cy="3693297"/>
          </a:xfrm>
        </p:spPr>
        <p:txBody>
          <a:bodyPr wrap="square" lIns="228589" tIns="228589" rIns="228589" bIns="228589" anchor="t">
            <a:spAutoFit/>
          </a:bodyPr>
          <a:lstStyle/>
          <a:p>
            <a:r>
              <a:rPr lang="es-EC"/>
              <a:t>Los principales materiales que se usaron en la realización fueron una laptop, y los correspondientes computadores de cada integrante, se trabajó la mayor parte del proyecto de manera remota, y hubo reuniones en las que se discutían futuros avances y como se implementarían, así como la mejora de ciertas funciones previamente implementadas. </a:t>
            </a:r>
          </a:p>
          <a:p>
            <a:r>
              <a:rPr lang="es-EC"/>
              <a:t>GIT. - es un software libre que usa el principio de una pila, se crea un repositorio que se almacena en la nube y almacenara el proyecto desde su fase inicial hasta la final, cada vez que se hace una actualización desde cualquier computador se puede subir al repositorio de la nube que ira guardando los cambios, se irán almacenando de tal manera que el primero que se mostrara será el último cambio realizado es decir la versión más actual del proyecto.</a:t>
            </a:r>
          </a:p>
          <a:p>
            <a:endParaRPr lang="es-EC"/>
          </a:p>
        </p:txBody>
      </p:sp>
      <p:sp>
        <p:nvSpPr>
          <p:cNvPr id="24" name="Marcador de texto 23"/>
          <p:cNvSpPr>
            <a:spLocks noGrp="1"/>
          </p:cNvSpPr>
          <p:nvPr>
            <p:ph type="body" sz="quarter" idx="22"/>
          </p:nvPr>
        </p:nvSpPr>
        <p:spPr/>
        <p:txBody>
          <a:bodyPr/>
          <a:lstStyle/>
          <a:p>
            <a:r>
              <a:rPr lang="es-EC">
                <a:cs typeface="Calibri"/>
              </a:rPr>
              <a:t>METODOLOGÍA</a:t>
            </a:r>
            <a:endParaRPr lang="es-EC"/>
          </a:p>
        </p:txBody>
      </p:sp>
      <p:sp>
        <p:nvSpPr>
          <p:cNvPr id="25" name="Marcador de texto 24"/>
          <p:cNvSpPr>
            <a:spLocks noGrp="1"/>
          </p:cNvSpPr>
          <p:nvPr>
            <p:ph type="body" sz="quarter" idx="23"/>
          </p:nvPr>
        </p:nvSpPr>
        <p:spPr>
          <a:xfrm>
            <a:off x="11587164" y="21266886"/>
            <a:ext cx="20720050" cy="1692749"/>
          </a:xfrm>
        </p:spPr>
        <p:txBody>
          <a:bodyPr wrap="square" lIns="228589" tIns="228589" rIns="228589" bIns="228589" anchor="t">
            <a:spAutoFit/>
          </a:bodyPr>
          <a:lstStyle/>
          <a:p>
            <a:r>
              <a:rPr lang="es-EC"/>
              <a:t>- Se ha logrado el desarrollo de un videojuego en lenguaje java mediante el uso de estructuras de datos tales como pilas, arboles, funciones hash y listas.</a:t>
            </a:r>
          </a:p>
          <a:p>
            <a:endParaRPr lang="es-EC"/>
          </a:p>
        </p:txBody>
      </p:sp>
      <p:sp>
        <p:nvSpPr>
          <p:cNvPr id="26" name="Marcador de texto 25"/>
          <p:cNvSpPr>
            <a:spLocks noGrp="1"/>
          </p:cNvSpPr>
          <p:nvPr>
            <p:ph type="body" sz="quarter" idx="24"/>
          </p:nvPr>
        </p:nvSpPr>
        <p:spPr/>
        <p:txBody>
          <a:bodyPr/>
          <a:lstStyle/>
          <a:p>
            <a:r>
              <a:rPr lang="es-EC">
                <a:cs typeface="Calibri"/>
              </a:rPr>
              <a:t>RESULTADOS</a:t>
            </a:r>
            <a:endParaRPr lang="es-EC"/>
          </a:p>
        </p:txBody>
      </p:sp>
      <p:sp>
        <p:nvSpPr>
          <p:cNvPr id="27" name="Marcador de texto 26"/>
          <p:cNvSpPr>
            <a:spLocks noGrp="1"/>
          </p:cNvSpPr>
          <p:nvPr>
            <p:ph type="body" sz="quarter" idx="25"/>
          </p:nvPr>
        </p:nvSpPr>
        <p:spPr/>
        <p:txBody>
          <a:bodyPr/>
          <a:lstStyle/>
          <a:p>
            <a:r>
              <a:rPr lang="es-EC">
                <a:cs typeface="Calibri"/>
              </a:rPr>
              <a:t>Conclusiones</a:t>
            </a:r>
            <a:endParaRPr lang="es-EC"/>
          </a:p>
        </p:txBody>
      </p:sp>
      <p:sp>
        <p:nvSpPr>
          <p:cNvPr id="28" name="Marcador de texto 27"/>
          <p:cNvSpPr>
            <a:spLocks noGrp="1"/>
          </p:cNvSpPr>
          <p:nvPr>
            <p:ph type="body" sz="quarter" idx="26"/>
          </p:nvPr>
        </p:nvSpPr>
        <p:spPr>
          <a:xfrm>
            <a:off x="32905536" y="5582573"/>
            <a:ext cx="10047018" cy="7269660"/>
          </a:xfrm>
        </p:spPr>
        <p:txBody>
          <a:bodyPr wrap="square" lIns="228589" tIns="228589" rIns="228589" bIns="228589" anchor="t">
            <a:spAutoFit/>
          </a:bodyPr>
          <a:lstStyle/>
          <a:p>
            <a:pPr marL="342900" indent="-342900">
              <a:buChar char="•"/>
            </a:pPr>
            <a:r>
              <a:rPr lang="es-EC" sz="2800" dirty="0"/>
              <a:t>Las pilas permiten almacenar varios estados en el tiempo de tal forma que podemos volver a un estado inicial. Esto permitió el "viaje en el tiempo".</a:t>
            </a:r>
            <a:endParaRPr lang="es-ES" sz="2800"/>
          </a:p>
          <a:p>
            <a:pPr marL="342900" indent="-342900">
              <a:buChar char="•"/>
            </a:pPr>
            <a:r>
              <a:rPr lang="es-EC" sz="2800" dirty="0"/>
              <a:t>Las listas guardan información de una manera casi limitada. Están acotadas por la cantidad de memoria RAM y los niveles de caché de un computador.</a:t>
            </a:r>
          </a:p>
          <a:p>
            <a:pPr marL="342900" indent="-342900">
              <a:buChar char="•"/>
            </a:pPr>
            <a:r>
              <a:rPr lang="es-EC" sz="2800" dirty="0"/>
              <a:t>Los arboles pueden dar un vistazo al futuro en juegos "cerrados" es decir con un límite de jugadas posibles.</a:t>
            </a:r>
          </a:p>
          <a:p>
            <a:pPr marL="342900" indent="-342900">
              <a:buChar char="•"/>
            </a:pPr>
            <a:r>
              <a:rPr lang="es-EC" sz="2800" dirty="0"/>
              <a:t>Para desarrollar una IA que pueda jugar ajedrez se requiere un cómputo bastante significativo es por eso que técnicas como el </a:t>
            </a:r>
            <a:r>
              <a:rPr lang="es-EC" sz="2800" dirty="0" err="1"/>
              <a:t>reinforcement</a:t>
            </a:r>
            <a:r>
              <a:rPr lang="es-EC" sz="2800" dirty="0"/>
              <a:t> </a:t>
            </a:r>
            <a:r>
              <a:rPr lang="es-EC" sz="2800" dirty="0" err="1"/>
              <a:t>learning</a:t>
            </a:r>
            <a:r>
              <a:rPr lang="es-EC" sz="2800" dirty="0"/>
              <a:t> son mucho más útiles que crear árboles de decisión.</a:t>
            </a:r>
          </a:p>
          <a:p>
            <a:pPr marL="342900" indent="-342900">
              <a:buChar char="•"/>
            </a:pPr>
            <a:r>
              <a:rPr lang="es-EC" sz="2800" dirty="0"/>
              <a:t>Tomar decisiones que afectan el futuro del juego afectan personalmente al usuario de forma que se "sumerge" mucho más a la aventura.</a:t>
            </a:r>
          </a:p>
        </p:txBody>
      </p:sp>
      <p:sp>
        <p:nvSpPr>
          <p:cNvPr id="29" name="Marcador de texto 28"/>
          <p:cNvSpPr>
            <a:spLocks noGrp="1"/>
          </p:cNvSpPr>
          <p:nvPr>
            <p:ph type="body" sz="quarter" idx="27"/>
          </p:nvPr>
        </p:nvSpPr>
        <p:spPr>
          <a:xfrm>
            <a:off x="32905536" y="13643088"/>
            <a:ext cx="10047018" cy="754045"/>
          </a:xfrm>
        </p:spPr>
        <p:txBody>
          <a:bodyPr/>
          <a:lstStyle/>
          <a:p>
            <a:r>
              <a:rPr lang="es-EC">
                <a:cs typeface="Calibri"/>
              </a:rPr>
              <a:t>REFERENCIAS</a:t>
            </a:r>
          </a:p>
        </p:txBody>
      </p:sp>
      <p:sp>
        <p:nvSpPr>
          <p:cNvPr id="30" name="Marcador de texto 29"/>
          <p:cNvSpPr>
            <a:spLocks noGrp="1"/>
          </p:cNvSpPr>
          <p:nvPr>
            <p:ph type="body" sz="quarter" idx="28"/>
          </p:nvPr>
        </p:nvSpPr>
        <p:spPr>
          <a:xfrm>
            <a:off x="32905536" y="14381750"/>
            <a:ext cx="10052050" cy="9925772"/>
          </a:xfrm>
        </p:spPr>
        <p:txBody>
          <a:bodyPr wrap="square" lIns="228589" tIns="228589" rIns="228589" bIns="228589" anchor="t">
            <a:spAutoFit/>
          </a:bodyPr>
          <a:lstStyle/>
          <a:p>
            <a:pPr marL="342900" indent="-342900" algn="just">
              <a:buAutoNum type="arabicPeriod"/>
            </a:pPr>
            <a:endParaRPr lang="es-EC"/>
          </a:p>
          <a:p>
            <a:pPr marL="342900" indent="-342900" algn="just">
              <a:buAutoNum type="arabicPeriod"/>
            </a:pPr>
            <a:r>
              <a:rPr lang="es-EC"/>
              <a:t>Johnsonbaugh, R. (2005). Árboles de juegos. En R. Johnsonbaugh, </a:t>
            </a:r>
            <a:r>
              <a:rPr lang="es-EC" i="1"/>
              <a:t>Matemática Discreta, sexta edición</a:t>
            </a:r>
            <a:r>
              <a:rPr lang="es-EC"/>
              <a:t> (págs. 429-434). México: PEARSON EDUCACIÓN.</a:t>
            </a:r>
          </a:p>
          <a:p>
            <a:pPr marL="342900" indent="-342900" algn="just">
              <a:buAutoNum type="arabicPeriod"/>
            </a:pPr>
            <a:r>
              <a:rPr lang="es-EC"/>
              <a:t>Tomás Blanco. </a:t>
            </a:r>
            <a:r>
              <a:rPr lang="es-EC" i="1"/>
              <a:t>PARA JUGAR COMO JUGÁBAMOS</a:t>
            </a:r>
            <a:r>
              <a:rPr lang="es-EC"/>
              <a:t>. </a:t>
            </a:r>
            <a:r>
              <a:rPr lang="en-US"/>
              <a:t>2003. ISBN 84-87339-44-1 Ed. John Wiley &amp; sons.</a:t>
            </a:r>
            <a:endParaRPr lang="es-EC"/>
          </a:p>
          <a:p>
            <a:pPr marL="342900" indent="-342900" algn="just">
              <a:buAutoNum type="arabicPeriod"/>
            </a:pPr>
            <a:r>
              <a:rPr lang="es-EC"/>
              <a:t>Cairo Osvaldo, </a:t>
            </a:r>
            <a:r>
              <a:rPr lang="es-EC" err="1"/>
              <a:t>Guardati</a:t>
            </a:r>
            <a:r>
              <a:rPr lang="es-EC"/>
              <a:t> Silvia, Estructura de datos, ISBN: 970105908-5, Tercera Edición 2006. [Online]. Disponible en: </a:t>
            </a:r>
            <a:r>
              <a:rPr lang="es-EC" u="sng">
                <a:hlinkClick r:id="rId2"/>
              </a:rPr>
              <a:t>https://drive.google.com/file/d/0B_XimPSyUDLcM2ZtU3VCVHhLUUk/edit?pref=2&amp;pli=1</a:t>
            </a:r>
            <a:endParaRPr lang="es-EC"/>
          </a:p>
          <a:p>
            <a:pPr marL="342900" indent="-342900" algn="just">
              <a:buAutoNum type="arabicPeriod"/>
            </a:pPr>
            <a:r>
              <a:rPr lang="es-EC"/>
              <a:t>Estructura de Datos en Java, JOYANES Luis, ZAHONERO Ignacio. ISBN: 9788448173937, Edición  2008. Disponible en: </a:t>
            </a:r>
            <a:r>
              <a:rPr lang="es-EC" u="sng">
                <a:hlinkClick r:id="rId3"/>
              </a:rPr>
              <a:t>ftp://soporte.uson.mx/PUBLICO/02_ING.SISTEMAS.DE.INFORMACION/estructura_datos/Estructura%20de%20datos%20en%20java%20Joyanes%201ed.pdf</a:t>
            </a:r>
            <a:endParaRPr lang="es-EC"/>
          </a:p>
          <a:p>
            <a:pPr marL="342900" indent="-342900" algn="just">
              <a:buAutoNum type="arabicPeriod"/>
            </a:pPr>
            <a:r>
              <a:rPr lang="es-EC"/>
              <a:t>Estructura de Datos, GARCIA Iván, GARCIA Magariño, ISBN: 8445419358 ISBN-13, Edición 2011. </a:t>
            </a:r>
          </a:p>
          <a:p>
            <a:pPr marL="457200" indent="-457200" algn="just">
              <a:buAutoNum type="arabicPeriod"/>
            </a:pPr>
            <a:r>
              <a:rPr lang="es-EC"/>
              <a:t>Curso de creación de un juego de rol 2d en java: </a:t>
            </a:r>
            <a:r>
              <a:rPr lang="es-EC">
                <a:hlinkClick r:id="rId4"/>
              </a:rPr>
              <a:t>https://www.youtube.com/watch?v=qa6GA5p9nQ0</a:t>
            </a:r>
          </a:p>
          <a:p>
            <a:pPr marL="457200" indent="-457200" algn="just">
              <a:buAutoNum type="arabicPeriod"/>
            </a:pPr>
            <a:r>
              <a:rPr lang="es-EC"/>
              <a:t>Curso de GIT de </a:t>
            </a:r>
            <a:r>
              <a:rPr lang="es-EC" err="1"/>
              <a:t>CodigoFacilito</a:t>
            </a:r>
            <a:r>
              <a:rPr lang="es-EC"/>
              <a:t>: </a:t>
            </a:r>
            <a:r>
              <a:rPr lang="es-EC">
                <a:hlinkClick r:id="rId5"/>
              </a:rPr>
              <a:t>https://www.youtube.com/watch?v=zH3I1DZNovk</a:t>
            </a:r>
            <a:endParaRPr lang="es-EC"/>
          </a:p>
          <a:p>
            <a:pPr algn="just"/>
            <a:endParaRPr lang="es-EC"/>
          </a:p>
        </p:txBody>
      </p:sp>
      <p:sp>
        <p:nvSpPr>
          <p:cNvPr id="31" name="Marcador de texto 30"/>
          <p:cNvSpPr>
            <a:spLocks noGrp="1"/>
          </p:cNvSpPr>
          <p:nvPr>
            <p:ph type="body" sz="quarter" idx="29"/>
          </p:nvPr>
        </p:nvSpPr>
        <p:spPr>
          <a:xfrm>
            <a:off x="32905536" y="24780342"/>
            <a:ext cx="10047018" cy="754045"/>
          </a:xfrm>
        </p:spPr>
        <p:txBody>
          <a:bodyPr/>
          <a:lstStyle/>
          <a:p>
            <a:r>
              <a:rPr lang="es-EC">
                <a:cs typeface="Calibri"/>
              </a:rPr>
              <a:t>CONTACTO</a:t>
            </a:r>
            <a:endParaRPr lang="es-EC"/>
          </a:p>
        </p:txBody>
      </p:sp>
      <p:sp>
        <p:nvSpPr>
          <p:cNvPr id="32" name="Marcador de texto 31"/>
          <p:cNvSpPr>
            <a:spLocks noGrp="1"/>
          </p:cNvSpPr>
          <p:nvPr>
            <p:ph type="body" sz="quarter" idx="30"/>
          </p:nvPr>
        </p:nvSpPr>
        <p:spPr>
          <a:xfrm>
            <a:off x="32914760" y="26176893"/>
            <a:ext cx="10052050" cy="4579693"/>
          </a:xfrm>
        </p:spPr>
        <p:txBody>
          <a:bodyPr wrap="square" lIns="228589" tIns="228589" rIns="228589" bIns="228589" anchor="t">
            <a:spAutoFit/>
          </a:bodyPr>
          <a:lstStyle/>
          <a:p>
            <a:r>
              <a:rPr lang="es-EC" sz="3600" dirty="0"/>
              <a:t>Nuestra página WEB: </a:t>
            </a:r>
            <a:r>
              <a:rPr lang="es-EC" sz="3600" dirty="0">
                <a:hlinkClick r:id="rId6"/>
              </a:rPr>
              <a:t>https://magody.github.io/</a:t>
            </a:r>
            <a:endParaRPr lang="es-EC" sz="3600" dirty="0"/>
          </a:p>
          <a:p>
            <a:r>
              <a:rPr lang="es-EC" sz="3600" dirty="0"/>
              <a:t>Chicaiza Carlos: </a:t>
            </a:r>
            <a:r>
              <a:rPr lang="es-EC" sz="3600" dirty="0">
                <a:hlinkClick r:id="rId7"/>
              </a:rPr>
              <a:t>carlos.chicaiza02@epn.edu.ec</a:t>
            </a:r>
            <a:endParaRPr lang="es-EC" sz="3600" dirty="0"/>
          </a:p>
          <a:p>
            <a:r>
              <a:rPr lang="es-EC" sz="3600" dirty="0"/>
              <a:t>Díaz Danny: </a:t>
            </a:r>
            <a:r>
              <a:rPr lang="es-EC" sz="3600" dirty="0">
                <a:hlinkClick r:id="rId8"/>
              </a:rPr>
              <a:t>danny.diaz@epn.edu.ec</a:t>
            </a:r>
            <a:endParaRPr lang="es-EC" sz="3600" dirty="0"/>
          </a:p>
          <a:p>
            <a:r>
              <a:rPr lang="es-EC" sz="3600" dirty="0"/>
              <a:t>Vinueza Rafael: </a:t>
            </a:r>
            <a:r>
              <a:rPr lang="es-EC" sz="3600" dirty="0">
                <a:hlinkClick r:id="rId9"/>
              </a:rPr>
              <a:t>rafael.vinueza@epn.edu.ec</a:t>
            </a:r>
            <a:endParaRPr lang="es-EC" sz="3600" dirty="0"/>
          </a:p>
          <a:p>
            <a:endParaRPr lang="es-EC"/>
          </a:p>
        </p:txBody>
      </p:sp>
      <p:sp>
        <p:nvSpPr>
          <p:cNvPr id="33" name="Marcador de texto 32"/>
          <p:cNvSpPr>
            <a:spLocks noGrp="1"/>
          </p:cNvSpPr>
          <p:nvPr>
            <p:ph type="body" sz="quarter" idx="150"/>
          </p:nvPr>
        </p:nvSpPr>
        <p:spPr/>
        <p:txBody>
          <a:bodyPr anchor="t">
            <a:normAutofit/>
          </a:bodyPr>
          <a:lstStyle/>
          <a:p>
            <a:r>
              <a:rPr lang="es-EC">
                <a:cs typeface="Calibri"/>
              </a:rPr>
              <a:t>Escuela Politécnica Nacional</a:t>
            </a:r>
            <a:endParaRPr lang="es-EC"/>
          </a:p>
        </p:txBody>
      </p:sp>
      <p:sp>
        <p:nvSpPr>
          <p:cNvPr id="34" name="Marcador de texto 33"/>
          <p:cNvSpPr>
            <a:spLocks noGrp="1"/>
          </p:cNvSpPr>
          <p:nvPr>
            <p:ph type="body" sz="quarter" idx="151"/>
          </p:nvPr>
        </p:nvSpPr>
        <p:spPr/>
        <p:txBody>
          <a:bodyPr/>
          <a:lstStyle/>
          <a:p>
            <a:r>
              <a:rPr lang="es-EC">
                <a:cs typeface="Calibri"/>
              </a:rPr>
              <a:t>Chicaiza Carlos, Díaz Danny, Vinueza Rafael</a:t>
            </a:r>
            <a:endParaRPr lang="es-EC"/>
          </a:p>
        </p:txBody>
      </p:sp>
      <p:sp>
        <p:nvSpPr>
          <p:cNvPr id="35" name="Marcador de texto 34"/>
          <p:cNvSpPr>
            <a:spLocks noGrp="1"/>
          </p:cNvSpPr>
          <p:nvPr>
            <p:ph type="body" sz="quarter" idx="153"/>
          </p:nvPr>
        </p:nvSpPr>
        <p:spPr/>
        <p:txBody>
          <a:bodyPr>
            <a:normAutofit fontScale="47500" lnSpcReduction="20000"/>
          </a:bodyPr>
          <a:lstStyle/>
          <a:p>
            <a:r>
              <a:rPr lang="es-EC">
                <a:cs typeface="Calibri"/>
              </a:rPr>
              <a:t>Estructuras de datos como parte creativa y técnica para el diseño de una aplicación de entretenimiento</a:t>
            </a:r>
            <a:endParaRPr lang="es-EC"/>
          </a:p>
        </p:txBody>
      </p:sp>
      <p:pic>
        <p:nvPicPr>
          <p:cNvPr id="2" name="Imagen 2">
            <a:extLst>
              <a:ext uri="{FF2B5EF4-FFF2-40B4-BE49-F238E27FC236}">
                <a16:creationId xmlns:a16="http://schemas.microsoft.com/office/drawing/2014/main" id="{8C0AFB17-45B0-4584-A2F9-17824D16F2D2}"/>
              </a:ext>
            </a:extLst>
          </p:cNvPr>
          <p:cNvPicPr>
            <a:picLocks noChangeAspect="1"/>
          </p:cNvPicPr>
          <p:nvPr/>
        </p:nvPicPr>
        <p:blipFill>
          <a:blip r:embed="rId10"/>
          <a:stretch>
            <a:fillRect/>
          </a:stretch>
        </p:blipFill>
        <p:spPr>
          <a:xfrm>
            <a:off x="18175857" y="22258645"/>
            <a:ext cx="4019910" cy="2168869"/>
          </a:xfrm>
          <a:prstGeom prst="rect">
            <a:avLst/>
          </a:prstGeom>
        </p:spPr>
      </p:pic>
      <p:sp>
        <p:nvSpPr>
          <p:cNvPr id="4" name="CuadroTexto 3">
            <a:extLst>
              <a:ext uri="{FF2B5EF4-FFF2-40B4-BE49-F238E27FC236}">
                <a16:creationId xmlns:a16="http://schemas.microsoft.com/office/drawing/2014/main" id="{AC8374E6-AB04-4DAC-907B-5B7B545E3686}"/>
              </a:ext>
            </a:extLst>
          </p:cNvPr>
          <p:cNvSpPr txBox="1"/>
          <p:nvPr/>
        </p:nvSpPr>
        <p:spPr>
          <a:xfrm>
            <a:off x="11412748" y="24684487"/>
            <a:ext cx="20185809" cy="86177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s-ES" sz="2500">
                <a:latin typeface="Trebuchet MS"/>
                <a:cs typeface="Calibri"/>
              </a:rPr>
              <a:t>- Mediante el uso de árboles se ha implementado un minijuego de 3 en raya o tic tac toe dentro del juego principal, el programa analiza todas las posibles jugadas, les asigna un valor y escoge la más favorable. </a:t>
            </a:r>
            <a:endParaRPr lang="es-ES">
              <a:cs typeface="Calibri"/>
            </a:endParaRPr>
          </a:p>
        </p:txBody>
      </p:sp>
      <p:pic>
        <p:nvPicPr>
          <p:cNvPr id="9" name="Imagen 9" descr="Imagen que contiene monitor, interior&#10;&#10;Descripción generada con confianza alta">
            <a:extLst>
              <a:ext uri="{FF2B5EF4-FFF2-40B4-BE49-F238E27FC236}">
                <a16:creationId xmlns:a16="http://schemas.microsoft.com/office/drawing/2014/main" id="{C84DA149-1383-4BA8-8B73-56E08C72B774}"/>
              </a:ext>
            </a:extLst>
          </p:cNvPr>
          <p:cNvPicPr>
            <a:picLocks noChangeAspect="1"/>
          </p:cNvPicPr>
          <p:nvPr/>
        </p:nvPicPr>
        <p:blipFill>
          <a:blip r:embed="rId11"/>
          <a:stretch>
            <a:fillRect/>
          </a:stretch>
        </p:blipFill>
        <p:spPr>
          <a:xfrm>
            <a:off x="22040491" y="22257465"/>
            <a:ext cx="4071668" cy="2171228"/>
          </a:xfrm>
          <a:prstGeom prst="rect">
            <a:avLst/>
          </a:prstGeom>
        </p:spPr>
      </p:pic>
      <p:pic>
        <p:nvPicPr>
          <p:cNvPr id="11" name="Imagen 11" descr="Imagen que contiene gráficos vectoriales&#10;&#10;Descripción generada con confianza alta">
            <a:extLst>
              <a:ext uri="{FF2B5EF4-FFF2-40B4-BE49-F238E27FC236}">
                <a16:creationId xmlns:a16="http://schemas.microsoft.com/office/drawing/2014/main" id="{98971AF5-B6F7-40B4-8FC2-E85AD2D935D8}"/>
              </a:ext>
            </a:extLst>
          </p:cNvPr>
          <p:cNvPicPr>
            <a:picLocks noChangeAspect="1"/>
          </p:cNvPicPr>
          <p:nvPr/>
        </p:nvPicPr>
        <p:blipFill>
          <a:blip r:embed="rId12"/>
          <a:stretch>
            <a:fillRect/>
          </a:stretch>
        </p:blipFill>
        <p:spPr>
          <a:xfrm>
            <a:off x="20090920" y="25540107"/>
            <a:ext cx="3071004" cy="2420816"/>
          </a:xfrm>
          <a:prstGeom prst="rect">
            <a:avLst/>
          </a:prstGeom>
        </p:spPr>
      </p:pic>
      <p:sp>
        <p:nvSpPr>
          <p:cNvPr id="36" name="CuadroTexto 35">
            <a:extLst>
              <a:ext uri="{FF2B5EF4-FFF2-40B4-BE49-F238E27FC236}">
                <a16:creationId xmlns:a16="http://schemas.microsoft.com/office/drawing/2014/main" id="{589140E5-06CD-46A5-83A0-009AB52BE547}"/>
              </a:ext>
            </a:extLst>
          </p:cNvPr>
          <p:cNvSpPr txBox="1"/>
          <p:nvPr/>
        </p:nvSpPr>
        <p:spPr>
          <a:xfrm>
            <a:off x="11412747" y="28480110"/>
            <a:ext cx="20168557" cy="47705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s-ES" sz="2500">
              <a:latin typeface="Trebuchet MS"/>
              <a:cs typeface="Calibri"/>
            </a:endParaRPr>
          </a:p>
        </p:txBody>
      </p:sp>
      <p:sp>
        <p:nvSpPr>
          <p:cNvPr id="37" name="CuadroTexto 36">
            <a:extLst>
              <a:ext uri="{FF2B5EF4-FFF2-40B4-BE49-F238E27FC236}">
                <a16:creationId xmlns:a16="http://schemas.microsoft.com/office/drawing/2014/main" id="{128FFFBC-01F2-4360-93F8-40AC5D21B20F}"/>
              </a:ext>
            </a:extLst>
          </p:cNvPr>
          <p:cNvSpPr txBox="1"/>
          <p:nvPr/>
        </p:nvSpPr>
        <p:spPr>
          <a:xfrm>
            <a:off x="11481759" y="28238569"/>
            <a:ext cx="20185809" cy="86177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s-ES" sz="2500">
                <a:latin typeface="Trebuchet MS"/>
                <a:cs typeface="Calibri"/>
              </a:rPr>
              <a:t>- Aplicando pilas se ha conseguido desarrollar un poder de viaje en el tiempo, los estados del juego se guardan en todo momento dentro de la pila y una vez se activa este poder, estos estados son expulsados regresando al jugador al pasado.</a:t>
            </a:r>
            <a:endParaRPr lang="es-ES">
              <a:cs typeface="Calibri"/>
            </a:endParaRPr>
          </a:p>
        </p:txBody>
      </p:sp>
      <p:sp>
        <p:nvSpPr>
          <p:cNvPr id="38" name="CuadroTexto 37">
            <a:extLst>
              <a:ext uri="{FF2B5EF4-FFF2-40B4-BE49-F238E27FC236}">
                <a16:creationId xmlns:a16="http://schemas.microsoft.com/office/drawing/2014/main" id="{5C425FC9-EEFE-4D14-BEA4-5FA756ED91A7}"/>
              </a:ext>
            </a:extLst>
          </p:cNvPr>
          <p:cNvSpPr txBox="1"/>
          <p:nvPr/>
        </p:nvSpPr>
        <p:spPr>
          <a:xfrm>
            <a:off x="11585275" y="29308244"/>
            <a:ext cx="20185809" cy="86177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s-ES" sz="2500">
                <a:latin typeface="Trebuchet MS"/>
                <a:cs typeface="Calibri"/>
              </a:rPr>
              <a:t>- Se ha desarrollado un sistema de encriptación mediante el uso de funciones hash, se procede a transformar la contraseña a  ASCII y a este valor se le aplico la función hash modulo 4 veces creando así 4 capas que deberán ser traspasadas para acceder al programa principal</a:t>
            </a:r>
            <a:endParaRPr lang="es-ES">
              <a:cs typeface="Calibri"/>
            </a:endParaRPr>
          </a:p>
        </p:txBody>
      </p:sp>
      <p:sp>
        <p:nvSpPr>
          <p:cNvPr id="40" name="CuadroTexto 39">
            <a:extLst>
              <a:ext uri="{FF2B5EF4-FFF2-40B4-BE49-F238E27FC236}">
                <a16:creationId xmlns:a16="http://schemas.microsoft.com/office/drawing/2014/main" id="{26BBF6DB-E4BE-4E98-BA1A-584267F78B0E}"/>
              </a:ext>
            </a:extLst>
          </p:cNvPr>
          <p:cNvSpPr txBox="1"/>
          <p:nvPr/>
        </p:nvSpPr>
        <p:spPr>
          <a:xfrm>
            <a:off x="11533516" y="30222643"/>
            <a:ext cx="20185809" cy="86177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s-ES" sz="2500">
                <a:latin typeface="Trebuchet MS"/>
                <a:cs typeface="Calibri"/>
              </a:rPr>
              <a:t> - Mediante el uso de listas se desarrolló un sistema de trucos dentro del juego, al presionar correctamente una secuencia de teclas que se almacenan en una lista, el jugador gana ciertas ventajas.</a:t>
            </a:r>
            <a:endParaRPr lang="es-ES">
              <a:cs typeface="Calibri"/>
            </a:endParaRPr>
          </a:p>
        </p:txBody>
      </p:sp>
      <p:pic>
        <p:nvPicPr>
          <p:cNvPr id="8" name="Imagen 9">
            <a:extLst>
              <a:ext uri="{FF2B5EF4-FFF2-40B4-BE49-F238E27FC236}">
                <a16:creationId xmlns:a16="http://schemas.microsoft.com/office/drawing/2014/main" id="{2B78F392-97DC-4928-A85C-7BCBB1EA8234}"/>
              </a:ext>
            </a:extLst>
          </p:cNvPr>
          <p:cNvPicPr>
            <a:picLocks noChangeAspect="1"/>
          </p:cNvPicPr>
          <p:nvPr/>
        </p:nvPicPr>
        <p:blipFill>
          <a:blip r:embed="rId13"/>
          <a:stretch>
            <a:fillRect/>
          </a:stretch>
        </p:blipFill>
        <p:spPr>
          <a:xfrm>
            <a:off x="19335750" y="8662988"/>
            <a:ext cx="4324350" cy="2295525"/>
          </a:xfrm>
          <a:prstGeom prst="rect">
            <a:avLst/>
          </a:prstGeom>
        </p:spPr>
      </p:pic>
      <p:sp>
        <p:nvSpPr>
          <p:cNvPr id="14" name="CuadroTexto 13">
            <a:extLst>
              <a:ext uri="{FF2B5EF4-FFF2-40B4-BE49-F238E27FC236}">
                <a16:creationId xmlns:a16="http://schemas.microsoft.com/office/drawing/2014/main" id="{6E4ED5E9-85A8-432F-9052-B00FA6AE5287}"/>
              </a:ext>
            </a:extLst>
          </p:cNvPr>
          <p:cNvSpPr txBox="1"/>
          <p:nvPr/>
        </p:nvSpPr>
        <p:spPr>
          <a:xfrm>
            <a:off x="11887200" y="11068050"/>
            <a:ext cx="19888200" cy="393954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s-ES" sz="2500">
                <a:latin typeface="Trebuchet MS"/>
                <a:cs typeface="Calibri"/>
              </a:rPr>
              <a:t>Para que el proyecto del repositorio no se alejara mucho de las versiones que cada uno tenía en su computador se fusionaba la nueva información con regularidad, después de un proceso</a:t>
            </a:r>
            <a:r>
              <a:rPr lang="es-ES" sz="2500">
                <a:latin typeface="Trebuchet MS"/>
              </a:rPr>
              <a:t> llamado </a:t>
            </a:r>
            <a:r>
              <a:rPr lang="es-ES" sz="2500" err="1">
                <a:latin typeface="Trebuchet MS"/>
              </a:rPr>
              <a:t>merge</a:t>
            </a:r>
            <a:r>
              <a:rPr lang="es-ES" sz="2500">
                <a:latin typeface="Trebuchet MS"/>
              </a:rPr>
              <a:t> que se realiza con </a:t>
            </a:r>
            <a:r>
              <a:rPr lang="es-ES" sz="2500" err="1">
                <a:latin typeface="Trebuchet MS"/>
              </a:rPr>
              <a:t>git</a:t>
            </a:r>
            <a:r>
              <a:rPr lang="es-ES" sz="2500">
                <a:latin typeface="Trebuchet MS"/>
              </a:rPr>
              <a:t> el repositorio online se actualizaba y </a:t>
            </a:r>
            <a:r>
              <a:rPr lang="es-ES" sz="2500" err="1">
                <a:latin typeface="Trebuchet MS"/>
              </a:rPr>
              <a:t>asi</a:t>
            </a:r>
            <a:r>
              <a:rPr lang="es-ES" sz="2500">
                <a:latin typeface="Trebuchet MS"/>
              </a:rPr>
              <a:t> el resto del equipo podría descargarlo para seguir con sus avances desde un  proyecto más actual y posiblemente con más funciones que facilitarían sus nuevos avances.</a:t>
            </a:r>
            <a:endParaRPr lang="es-ES">
              <a:latin typeface="Calibri"/>
              <a:cs typeface="Calibri"/>
            </a:endParaRPr>
          </a:p>
          <a:p>
            <a:pPr algn="just"/>
            <a:r>
              <a:rPr lang="es-ES" sz="2500">
                <a:latin typeface="Trebuchet MS"/>
              </a:rPr>
              <a:t>Se diseño un horario en el que se menciona las fechas y los avances que cada miembro deberia presentar de esta manera todos actualizaríamos el proyecto online el mismo día, y así podríamos seguir con los nuevos avances sin preocuparnos por la versión online (si hay algo nuevo o no). </a:t>
            </a:r>
          </a:p>
          <a:p>
            <a:pPr algn="just"/>
            <a:r>
              <a:rPr lang="es-ES" sz="2500">
                <a:latin typeface="Trebuchet MS"/>
              </a:rPr>
              <a:t>Otro software que se utilizó mucho fue Photoshop, ya que el diseño de los personajes, mapas, fondos, animaciones y la mayor parte gráfica fue modificada en este software para que se adapte al videojuego y a su estética, así como ayudo a la solución de ciertos bugs del tipo gráfico.</a:t>
            </a:r>
          </a:p>
        </p:txBody>
      </p:sp>
      <p:pic>
        <p:nvPicPr>
          <p:cNvPr id="18" name="Imagen 38">
            <a:extLst>
              <a:ext uri="{FF2B5EF4-FFF2-40B4-BE49-F238E27FC236}">
                <a16:creationId xmlns:a16="http://schemas.microsoft.com/office/drawing/2014/main" id="{756970FC-E63D-4297-B422-71BE8B107B1E}"/>
              </a:ext>
            </a:extLst>
          </p:cNvPr>
          <p:cNvPicPr>
            <a:picLocks noChangeAspect="1"/>
          </p:cNvPicPr>
          <p:nvPr/>
        </p:nvPicPr>
        <p:blipFill>
          <a:blip r:embed="rId14"/>
          <a:stretch>
            <a:fillRect/>
          </a:stretch>
        </p:blipFill>
        <p:spPr>
          <a:xfrm>
            <a:off x="18935700" y="14963775"/>
            <a:ext cx="6038850" cy="3390900"/>
          </a:xfrm>
          <a:prstGeom prst="rect">
            <a:avLst/>
          </a:prstGeom>
        </p:spPr>
      </p:pic>
      <p:sp>
        <p:nvSpPr>
          <p:cNvPr id="41" name="CuadroTexto 40">
            <a:extLst>
              <a:ext uri="{FF2B5EF4-FFF2-40B4-BE49-F238E27FC236}">
                <a16:creationId xmlns:a16="http://schemas.microsoft.com/office/drawing/2014/main" id="{3993D230-E8EE-4B98-A097-9B5BD4CBD06D}"/>
              </a:ext>
            </a:extLst>
          </p:cNvPr>
          <p:cNvSpPr txBox="1"/>
          <p:nvPr/>
        </p:nvSpPr>
        <p:spPr>
          <a:xfrm>
            <a:off x="12115800" y="18516600"/>
            <a:ext cx="19545300" cy="124649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s-ES" sz="2500">
                <a:latin typeface="Trebuchet MS"/>
                <a:cs typeface="Calibri"/>
              </a:rPr>
              <a:t>No esta demás mencionar otros programas como RPG </a:t>
            </a:r>
            <a:r>
              <a:rPr lang="es-ES" sz="2500" err="1">
                <a:latin typeface="Trebuchet MS"/>
                <a:cs typeface="Calibri"/>
              </a:rPr>
              <a:t>maker</a:t>
            </a:r>
            <a:r>
              <a:rPr lang="es-ES" sz="2500">
                <a:latin typeface="Trebuchet MS"/>
                <a:cs typeface="Calibri"/>
              </a:rPr>
              <a:t> que ayudaron con sus librerías y guías, </a:t>
            </a:r>
            <a:r>
              <a:rPr lang="es-ES" sz="2500" err="1">
                <a:latin typeface="Trebuchet MS"/>
                <a:cs typeface="Calibri"/>
              </a:rPr>
              <a:t>Netbeans</a:t>
            </a:r>
            <a:r>
              <a:rPr lang="es-ES" sz="2500">
                <a:latin typeface="Trebuchet MS"/>
                <a:cs typeface="Calibri"/>
              </a:rPr>
              <a:t> que fue el IDE escogido para el desarrollo del proyecto y sobre todo el conocimiento adquirido en las clases que ayudó a solventar varios problemas que surgían en el desarrollo del proyecto.</a:t>
            </a:r>
          </a:p>
        </p:txBody>
      </p:sp>
    </p:spTree>
    <p:extLst>
      <p:ext uri="{BB962C8B-B14F-4D97-AF65-F5344CB8AC3E}">
        <p14:creationId xmlns:p14="http://schemas.microsoft.com/office/powerpoint/2010/main" val="3591268493"/>
      </p:ext>
    </p:extLst>
  </p:cSld>
  <p:clrMapOvr>
    <a:masterClrMapping/>
  </p:clrMapOvr>
</p:sld>
</file>

<file path=ppt/theme/theme1.xml><?xml version="1.0" encoding="utf-8"?>
<a:theme xmlns:a="http://schemas.openxmlformats.org/drawingml/2006/main" name="36x48-Template-V2b">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Personalizado</PresentationFormat>
  <Slides>1</Slides>
  <Notes>0</Notes>
  <HiddenSlides>0</HiddenSlides>
  <ScaleCrop>false</ScaleCrop>
  <HeadingPairs>
    <vt:vector size="4" baseType="variant">
      <vt:variant>
        <vt:lpstr>Tema</vt:lpstr>
      </vt:variant>
      <vt:variant>
        <vt:i4>3</vt:i4>
      </vt:variant>
      <vt:variant>
        <vt:lpstr>Títulos de diapositiva</vt:lpstr>
      </vt:variant>
      <vt:variant>
        <vt:i4>1</vt:i4>
      </vt:variant>
    </vt:vector>
  </HeadingPairs>
  <TitlesOfParts>
    <vt:vector size="4" baseType="lpstr">
      <vt:lpstr>36x48-Template-V2b</vt:lpstr>
      <vt:lpstr>1_Classic 3 Columns</vt:lpstr>
      <vt:lpstr>Classic - Wide Center</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cp:revision>4</cp:revision>
  <dcterms:modified xsi:type="dcterms:W3CDTF">2018-08-06T05:01:44Z</dcterms:modified>
</cp:coreProperties>
</file>