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1"/>
  </p:normalViewPr>
  <p:slideViewPr>
    <p:cSldViewPr snapToGrid="0" snapToObjects="1">
      <p:cViewPr>
        <p:scale>
          <a:sx n="20" d="100"/>
          <a:sy n="20" d="100"/>
        </p:scale>
        <p:origin x="8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77AB2-1F08-B442-AA65-217C48D96F3C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F6F4-55FE-164B-8692-097A6E9E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9F6F4-55FE-164B-8692-097A6E9E9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9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B7CD-AE4C-2B46-9CE5-D2BCBE2A6C1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74DA-2991-3847-8424-0F9575A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</p:spPr>
        <p:txBody>
          <a:bodyPr wrap="square" lIns="228600" tIns="228600" rIns="228600" bIns="228600" rtlCol="0">
            <a:noAutofit/>
          </a:bodyPr>
          <a:lstStyle/>
          <a:p>
            <a:pPr algn="ctr"/>
            <a:r>
              <a:rPr lang="en-US" sz="13800" dirty="0" smtClean="0"/>
              <a:t>GSF Time Clock</a:t>
            </a:r>
          </a:p>
          <a:p>
            <a:pPr algn="ctr"/>
            <a:r>
              <a:rPr lang="en-US" dirty="0"/>
              <a:t>Kent </a:t>
            </a:r>
            <a:r>
              <a:rPr lang="en-US" dirty="0" smtClean="0"/>
              <a:t>Sinclair, Emily Peterson, Thanh Nguyen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ssisted by GFS Team </a:t>
            </a:r>
          </a:p>
          <a:p>
            <a:pPr algn="ctr"/>
            <a:endParaRPr lang="en-US" dirty="0" smtClean="0"/>
          </a:p>
          <a:p>
            <a:pPr algn="ctr"/>
            <a:endParaRPr lang="en-US" b="0" dirty="0">
              <a:effectLst/>
            </a:endParaRPr>
          </a:p>
          <a:p>
            <a:pPr algn="ctr"/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610114" y="5649686"/>
            <a:ext cx="13062857" cy="23349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Tooling </a:t>
            </a:r>
            <a:r>
              <a:rPr lang="en-US" dirty="0"/>
              <a:t>Gordon Food Service makes use of Java and Angular 1 within their current software products. In order to achieve long-term supportability, we be using related tools in either the Java ecosystem, such as Android, should be pursue a native application, or Angular for a hybrid web-native application. Since we require hardware access, either to use a scanner or camera to process barcodes, a web application independent from hardware is not an option.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587372" y="5649686"/>
            <a:ext cx="13781313" cy="23349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2515" y="5649686"/>
            <a:ext cx="14173198" cy="2400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0971" y="6792685"/>
            <a:ext cx="12083143" cy="222068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mtClean="0"/>
              <a:t>Project Description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851085" y="6727372"/>
            <a:ext cx="10580915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and Framework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36456" y="6547757"/>
            <a:ext cx="12083143" cy="222068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Later Features 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3027</TotalTime>
  <Words>107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peterson</dc:creator>
  <cp:lastModifiedBy>Emily peterson</cp:lastModifiedBy>
  <cp:revision>9</cp:revision>
  <dcterms:created xsi:type="dcterms:W3CDTF">2017-04-04T12:57:29Z</dcterms:created>
  <dcterms:modified xsi:type="dcterms:W3CDTF">2017-04-07T01:19:52Z</dcterms:modified>
</cp:coreProperties>
</file>