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0" autoAdjust="0"/>
    <p:restoredTop sz="86464" autoAdjust="0"/>
  </p:normalViewPr>
  <p:slideViewPr>
    <p:cSldViewPr>
      <p:cViewPr>
        <p:scale>
          <a:sx n="30" d="100"/>
          <a:sy n="30" d="100"/>
        </p:scale>
        <p:origin x="488" y="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1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0774E6B3-4EE3-434C-B9AF-BFD4E40BBE8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1738"/>
            <a:ext cx="4321175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620126"/>
            <a:ext cx="5852823" cy="3781745"/>
          </a:xfrm>
          <a:prstGeom prst="rect">
            <a:avLst/>
          </a:prstGeom>
        </p:spPr>
        <p:txBody>
          <a:bodyPr vert="horz" lIns="94924" tIns="47462" rIns="94924" bIns="474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30304C7A-0CDD-4A59-A67C-41EF1467C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04C7A-0CDD-4A59-A67C-41EF1467C2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205399" y="685799"/>
            <a:ext cx="685800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126" y="685799"/>
            <a:ext cx="683674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6927" y="3223260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square/retrofit)" TargetMode="External"/><Relationship Id="rId8" Type="http://schemas.openxmlformats.org/officeDocument/2006/relationships/hyperlink" Target="https://github.com/FasterXML/jackson)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57251" y="436409"/>
            <a:ext cx="32918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GFS Time Clock</a:t>
            </a:r>
            <a:endParaRPr lang="en-US" sz="80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1799160"/>
            <a:ext cx="32918400" cy="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Kent Sinclair, Thanh Nguyen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Advisors: Dr. Robert Adams, GVSU Ron Hull, Ehsan Rahman, James Uhi li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Gordon Food Service</a:t>
            </a:r>
            <a:endParaRPr lang="en-US" sz="4000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654689" y="4610663"/>
            <a:ext cx="13258801" cy="3046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Develop a networked clock that leverages commodity hardware and software to reduce maintenance and replacement cost over dedicated time clock solutions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US" sz="3600" dirty="0" smtClean="0">
                <a:latin typeface="Roboto" charset="0"/>
                <a:ea typeface="Roboto" charset="0"/>
                <a:cs typeface="Roboto" charset="0"/>
              </a:rPr>
            </a:b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648070" y="3731431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Goal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29870400" y="4389597"/>
            <a:ext cx="12649200" cy="3268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As an operating system and ecosystem, Android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is optimized single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user mobile applications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Commodity hardware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Maintain consistent experience across various API devices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70400" y="3630145"/>
            <a:ext cx="12649200" cy="880659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Challenges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0707" y="13338466"/>
            <a:ext cx="13204659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Features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9529" y="3630144"/>
            <a:ext cx="13295011" cy="3939729"/>
            <a:chOff x="29008915" y="5216291"/>
            <a:chExt cx="13251759" cy="2058363"/>
          </a:xfrm>
        </p:grpSpPr>
        <p:sp>
          <p:nvSpPr>
            <p:cNvPr id="33" name="Rectangle 32"/>
            <p:cNvSpPr/>
            <p:nvPr/>
          </p:nvSpPr>
          <p:spPr>
            <a:xfrm>
              <a:off x="29008915" y="5216291"/>
              <a:ext cx="13251759" cy="467817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Abstract</a:t>
              </a:r>
              <a:endPara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46" name="Text Box 190"/>
            <p:cNvSpPr txBox="1">
              <a:spLocks noChangeArrowheads="1"/>
            </p:cNvSpPr>
            <p:nvPr/>
          </p:nvSpPr>
          <p:spPr bwMode="auto">
            <a:xfrm>
              <a:off x="29008915" y="5658912"/>
              <a:ext cx="13251759" cy="1615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hangingPunct="1"/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Gordon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Food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Service uses wall mounted timeclocks which cost $1,800 to $2,000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per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unit for hourly employees across 130 distribution centers. By replacing current timeclocks with $300 tablet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, software, and mount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package for a potential savings of $200,000.</a:t>
              </a:r>
              <a:endParaRPr lang="en-US" sz="3600" dirty="0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564807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Options Screen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911870"/>
            <a:ext cx="411480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1471806" y="14252866"/>
            <a:ext cx="13177244" cy="6838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Time Clock functionality: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F1"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"F2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"F3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Lunch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"F4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Job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Change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"F5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"F6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"F7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" = End Lunch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Manual input </a:t>
            </a:r>
            <a:r>
              <a:rPr lang="mr-IN" sz="36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Physical Scanner or Keyboard(debugging)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Persistent Configuration -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SharedPreferences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/ disconnected functionality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Personalized Options Screen (fig. 1)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681021" y="18962193"/>
            <a:ext cx="13232469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Admin Panel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57200"/>
            <a:ext cx="14484350" cy="36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8849"/>
          <a:stretch/>
        </p:blipFill>
        <p:spPr>
          <a:xfrm>
            <a:off x="15654688" y="10406044"/>
            <a:ext cx="13258802" cy="73206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672"/>
            <a:ext cx="5276867" cy="1645920"/>
          </a:xfrm>
          <a:prstGeom prst="rect">
            <a:avLst/>
          </a:prstGeom>
        </p:spPr>
      </p:pic>
      <p:sp>
        <p:nvSpPr>
          <p:cNvPr id="38" name="Text Box 192"/>
          <p:cNvSpPr txBox="1">
            <a:spLocks noChangeArrowheads="1"/>
          </p:cNvSpPr>
          <p:nvPr/>
        </p:nvSpPr>
        <p:spPr bwMode="auto">
          <a:xfrm>
            <a:off x="1385223" y="10373331"/>
            <a:ext cx="13213801" cy="1774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AngularJS Web Application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(Java) Android Application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0224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Initial Software Options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2"/>
          <p:cNvSpPr txBox="1">
            <a:spLocks noChangeArrowheads="1"/>
          </p:cNvSpPr>
          <p:nvPr/>
        </p:nvSpPr>
        <p:spPr bwMode="auto">
          <a:xfrm>
            <a:off x="29888329" y="10373330"/>
            <a:ext cx="12631271" cy="1015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app, with backwards compatibility for Android API 17, Android 4.2 Jelly Bean. 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functionality is backed using a local Realm database to store cached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punches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Configuration using Android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hared preferences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to hold passwords and API information.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Network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connectivity is achieved through the Retrofit library, using the Jackson JSON Parser to translate between Java objects and JSON.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Image downloading and caching is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handling using the Picasso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70400" y="9458931"/>
            <a:ext cx="12616002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Implementation</a:t>
            </a:r>
          </a:p>
        </p:txBody>
      </p:sp>
      <p:sp>
        <p:nvSpPr>
          <p:cNvPr id="44" name="Text Box 192"/>
          <p:cNvSpPr txBox="1">
            <a:spLocks noChangeArrowheads="1"/>
          </p:cNvSpPr>
          <p:nvPr/>
        </p:nvSpPr>
        <p:spPr bwMode="auto">
          <a:xfrm>
            <a:off x="20447742" y="17947370"/>
            <a:ext cx="3719237" cy="10148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1(phone)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63"/>
          <a:stretch/>
        </p:blipFill>
        <p:spPr>
          <a:xfrm>
            <a:off x="15681022" y="19876593"/>
            <a:ext cx="13258800" cy="73533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9" name="Text Box 192"/>
          <p:cNvSpPr txBox="1">
            <a:spLocks noChangeArrowheads="1"/>
          </p:cNvSpPr>
          <p:nvPr/>
        </p:nvSpPr>
        <p:spPr bwMode="auto">
          <a:xfrm>
            <a:off x="20085981" y="27600580"/>
            <a:ext cx="3719237" cy="10875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2 (tablet)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11" y="891289"/>
            <a:ext cx="3261191" cy="1828800"/>
          </a:xfrm>
          <a:prstGeom prst="rect">
            <a:avLst/>
          </a:prstGeom>
        </p:spPr>
      </p:pic>
      <p:sp>
        <p:nvSpPr>
          <p:cNvPr id="51" name="Text Box 192"/>
          <p:cNvSpPr txBox="1">
            <a:spLocks noChangeArrowheads="1"/>
          </p:cNvSpPr>
          <p:nvPr/>
        </p:nvSpPr>
        <p:spPr bwMode="auto">
          <a:xfrm>
            <a:off x="29855131" y="22178999"/>
            <a:ext cx="12631271" cy="6509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Handoff code to GFS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Possible areas to explore prior to launch: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Distribution center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wifi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testing  (for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deadzone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and sync frequency).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Introduce test coverage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3D print parametric mounting solution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837202" y="21264599"/>
            <a:ext cx="12616002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Deployment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3" name="Text Box 192"/>
          <p:cNvSpPr txBox="1">
            <a:spLocks noChangeArrowheads="1"/>
          </p:cNvSpPr>
          <p:nvPr/>
        </p:nvSpPr>
        <p:spPr bwMode="auto">
          <a:xfrm>
            <a:off x="1503876" y="22919948"/>
            <a:ext cx="12980474" cy="5768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/android)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Realm-java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/realm/realm-java)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Retrofit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7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7"/>
              </a:rPr>
              <a:t>github.com/square/retrofit)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O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/square/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okhttp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8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8"/>
              </a:rPr>
              <a:t>github.com/FasterXML/jackson)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85946" y="22005549"/>
            <a:ext cx="12964783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Open Source / Libraries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6559</TotalTime>
  <Words>368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Roboto Medium</vt:lpstr>
      <vt:lpstr>Arial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Template 36x48</dc:title>
  <dc:subject/>
  <dc:creator>GVSU</dc:creator>
  <cp:keywords/>
  <dc:description/>
  <cp:lastModifiedBy>Kent A. Sinclair</cp:lastModifiedBy>
  <cp:revision>187</cp:revision>
  <cp:lastPrinted>2013-02-12T02:21:55Z</cp:lastPrinted>
  <dcterms:created xsi:type="dcterms:W3CDTF">2013-02-10T21:14:48Z</dcterms:created>
  <dcterms:modified xsi:type="dcterms:W3CDTF">2017-04-12T18:29:21Z</dcterms:modified>
  <cp:category/>
</cp:coreProperties>
</file>